
<file path=[Content_Types].xml><?xml version="1.0" encoding="utf-8"?>
<Types xmlns="http://schemas.openxmlformats.org/package/2006/content-types">
  <Default Extension="bin" ContentType="image/unknown"/>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media/image11.jpg" ContentType="image/png"/>
  <Override PartName="/ppt/ink/ink9.xml" ContentType="application/inkml+xml"/>
  <Override PartName="/ppt/media/image13.jpg" ContentType="image/png"/>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media/image22.jpg" ContentType="image/png"/>
  <Override PartName="/ppt/media/image23.jpg" ContentType="image/png"/>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2" r:id="rId5"/>
    <p:sldId id="259" r:id="rId6"/>
    <p:sldId id="264" r:id="rId7"/>
    <p:sldId id="260" r:id="rId8"/>
    <p:sldId id="261" r:id="rId9"/>
    <p:sldId id="262" r:id="rId10"/>
    <p:sldId id="268" r:id="rId11"/>
    <p:sldId id="263" r:id="rId12"/>
    <p:sldId id="265" r:id="rId13"/>
    <p:sldId id="266" r:id="rId14"/>
    <p:sldId id="267" r:id="rId15"/>
    <p:sldId id="269" r:id="rId16"/>
    <p:sldId id="270" r:id="rId17"/>
    <p:sldId id="271" r:id="rId18"/>
    <p:sldId id="277" r:id="rId19"/>
    <p:sldId id="273" r:id="rId20"/>
    <p:sldId id="274" r:id="rId21"/>
    <p:sldId id="275" r:id="rId22"/>
    <p:sldId id="276"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5" r:id="rId40"/>
    <p:sldId id="296" r:id="rId41"/>
    <p:sldId id="294"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1" r:id="rId66"/>
    <p:sldId id="320" r:id="rId67"/>
    <p:sldId id="324" r:id="rId68"/>
    <p:sldId id="325" r:id="rId69"/>
    <p:sldId id="322" r:id="rId70"/>
    <p:sldId id="323"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25" autoAdjust="0"/>
    <p:restoredTop sz="94660"/>
  </p:normalViewPr>
  <p:slideViewPr>
    <p:cSldViewPr snapToGrid="0">
      <p:cViewPr varScale="1">
        <p:scale>
          <a:sx n="63" d="100"/>
          <a:sy n="63" d="100"/>
        </p:scale>
        <p:origin x="820" y="56"/>
      </p:cViewPr>
      <p:guideLst/>
    </p:cSldViewPr>
  </p:slideViewPr>
  <p:notesTextViewPr>
    <p:cViewPr>
      <p:scale>
        <a:sx n="1" d="1"/>
        <a:sy n="1" d="1"/>
      </p:scale>
      <p:origin x="0" y="0"/>
    </p:cViewPr>
  </p:notesTextViewPr>
  <p:sorterViewPr>
    <p:cViewPr>
      <p:scale>
        <a:sx n="100" d="100"/>
        <a:sy n="100" d="100"/>
      </p:scale>
      <p:origin x="0" y="-6019"/>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9-06T07:36:57.316"/>
    </inkml:context>
    <inkml:brush xml:id="br0">
      <inkml:brushProperty name="width" value="0.05292" units="cm"/>
      <inkml:brushProperty name="height" value="0.05292" units="cm"/>
      <inkml:brushProperty name="color" value="#FF0000"/>
    </inkml:brush>
  </inkml:definitions>
  <inkml:trace contextRef="#ctx0" brushRef="#br0">1851 5733 880 0,'-7'-33'113'16,"1"12"-86"-16,-4 5 80 16,2 7 2-16,3 8-23 0,5 1-26 15,0 1-40 1,5 8-12-16,-1 3 7 0,6 6-4 16,0 4-6-16,1 6-1 15,1-2-4-15,-6 4-10 0,-3 0-27 16,-1 2-274-16,0 0-363 15</inkml:trace>
  <inkml:trace contextRef="#ctx0" brushRef="#br0" timeOffset="505.98">1889 5462 862 0,'-32'-28'29'0,"1"2"-15"15,0 0 99-15,0 8 28 16,2 4-64-16,2 8-13 0,-4 8 1 16,0 12-32-16,-3 10-1 31,1 14-6-31,2 10 8 0,4 12-11 0,5 10 7 16,8 5-10-16,8 5-10 15,10 2 1-15,12 0-1 16,8-6-6-16,13-3 2 15,7-11 1-15,7-16-1 16,7-12 0 0,2-14-5-16,1-14 1 15,-4-14 3-15,-1-14 2 16,-9-16 0-16,-9-12-1 0,-9-11 6 0,-7-7 7 16,-13-2 3-16,-11 0-2 15,-10 4 21-15,-8 4-3 16,-11 4-9-16,-6 4-8 15,-4 7 18 1,-3 7-7 0,-6 8-4-16,8 10-12 15,-1 6 0-15,6 6-7 0,8 6-3 16,7 4-2-16,4 0-4 16,9-2-4-16,7 4-6 15,2 0 5-15,0 6 1 16,4 6-97-16,-1 6-128 15,1 2-128-15,-2-2-516 16</inkml:trace>
  <inkml:trace contextRef="#ctx0" brushRef="#br0" timeOffset="2193.25">1620 7100 709 0,'-10'14'60'0,"-1"-1"-27"0,-5-8 126 16,3-5-56-16,-3-4-30 15,5-7-9-15,1-4-29 16,0-1 2-16,4-2-21 15,3 0-8-15,3 2-1 16,5-2-1-16,4 2-3 16,4 0 0-16,3 4 1 15,4 8 0-15,0 8 9 16,1 14 6-16,-2 12 1 0,-3 10-6 16,-3 6-2-16,-4 7-4 15,-7-8 0-15,-4 0-1 16,-7-7 8-16,-4-6-5 31,-5-4-2-31,-3-6 3 0,2-8 13 0,-4-6 3 16,3-8-7-16,5-8-7 15,1-6-6-15,3-2-3 16,7-4 0-16,2 2-4 31,4 2 0-31,4 2 3 0,8 2-3 0,1 6 1 16,8 0-1-1,4 6 0-15,0 6 1 0,2 4-1 0,-3 6-2 16,-2 2 2-16,-1 0-5 16,-3-4-9-16,-2-2-158 15,2-10-88-15,-1-8-268 16</inkml:trace>
  <inkml:trace contextRef="#ctx0" brushRef="#br0" timeOffset="2631.56">1849 7010 789 0,'-29'-38'69'0,"-2"0"25"15,-7 2 24-15,-2 2-28 16,-1 6-16-16,-3 6-9 0,-1 10-17 16,1 7-3-16,2 11-15 15,-1 11-7-15,3 9 13 16,3 10-12-16,5 10-7 15,6 6-10-15,7 10 1 16,11 2-2-16,10 5-2 16,11-4 0-16,16 2 2 15,9-5-4-15,9-4 2 16,9-8-3-16,-1-7 3 16,-2-11-4-16,1-14 0 15,-2-13 2-15,-4-12 4 0,-1-18-4 16,-3-8 3-16,-5-14-1 15,-6-5-1-15,-11-2 8 16,-4-6 2-16,-14 2 9 16,-8-3 18-16,-14 0-4 15,-13-2-22-15,-18 3-5 16,-11 0 5-16,-7 6-2 16,-2 8-5-16,12 9 6 15,9 18-13-15,11 8-6 16,10 15-7-16,6 10 4 0,2 15-30 15,3 11-132 1,9 12-222-16</inkml:trace>
  <inkml:trace contextRef="#ctx0" brushRef="#br0" timeOffset="3230.1">1670 8458 380 0,'-21'-16'483'0,"0"-6"-465"16,11 2 17-16,0-2 69 15,10 2-49-15,4 0-27 16,8 6-3-16,3 1 4 16,10 3-10-16,2 5 1 15,2 2 2-15,0 6 3 0,-8 2 7 16,-2 8-8-16,-9 2 2 16,-4 6 0-16,-6-3-8 15,-6 2 0-15,0-4-8 16,-1-2 2-16,-1-4 5 15,0-4 1-15,6-2-2 16,0-4-16-16,0-2-1 16,4 0 1-16,5-2 3 15,4-4 1-15,2 0-3 16,5-2 2-16,5 4-1 16,-6 4 0-16,1 4 5 15,-2 6 11-15,-3 8 14 0,-6 8-8 16,-7 2-6-16,-7 2-4 15,-4 2-6-15,-7-4-2 16,0-4-3-16,-3-4-3 16,0-4 0-16,1-4-3 15,0-6-7-15,2-6-56 16,5-3-135-16,4-8-107 16,6-9-91-16</inkml:trace>
  <inkml:trace contextRef="#ctx0" brushRef="#br0" timeOffset="3639.88">1905 8278 661 0,'0'-29'103'0,"-7"1"18"15,-9-4 24-15,-6 0-2 16,-10 2-47-16,-5 2-17 16,-10 4-11-16,-11 10-16 15,-2 8-20-15,-2 8-7 16,-3 12 5-16,5 10 0 15,6 10-14-15,7 10-1 16,9 10-6-16,12 7-3 16,13 7-4-16,15 2-1 15,20 4 2-15,16 2 0 0,18-6-3 16,11-8 3-16,6-12 0 16,1-15-2-16,1-21 2 15,-4-16 1-15,-3-14 1 16,-6-16-2-16,-7-14 9 15,-6-11-1-15,-11-7 7 16,-11 0 14-16,-9 4 5 16,-11 6 7-1,-18 7-1-15,-14 7-31 0,-18 4 10 0,-17 3-15 16,-22 2-2-16,-9 9-4 16,-3 6 3-16,7 8-4 15,16 6-6-15,15 8 4 16,19 4-20-16,14 8-8 15,12 10-101-15,11 12-108 16,11 13-370-16</inkml:trace>
  <inkml:trace contextRef="#ctx0" brushRef="#br0" timeOffset="4158.93">1786 9824 508 0,'5'-32'342'15,"1"0"-297"-15,-4 3 14 16,0 7 63-16,2 8-25 15,-2 6-24-15,-2 12-23 16,0 14-27-16,-8 8 1 0,2 8-3 16,-3 8 6-1,-2 3 2-15,2-9-7 16,0-6 7-16,3-6-6 0,4-10-13 16,2-4-6-16,6-6 12 15,7-2 4-15,7-4-15 16,7-6 8-16,9-4-11 15,4-8-2-15,3-4-5 16,-4-4-87-16,-1 2-130 16,-9-1-238-16</inkml:trace>
  <inkml:trace contextRef="#ctx0" brushRef="#br0" timeOffset="4363.89">1958 9778 996 0,'-16'11'69'15,"6"0"-32"-15,-2-4 3 32,7 4 20-32,3 7-15 0,4 2-22 0,1 7-13 31,3 4-6-31,-1-1-3 16,4-2-1-16,-3-2-2 15,3-2-9-15,-1-6-106 16,2-4-198-16</inkml:trace>
  <inkml:trace contextRef="#ctx0" brushRef="#br0" timeOffset="4774.12">2076 9615 639 0,'-32'-56'336'0,"-12"5"-276"15,-9 10 55-15,-10 6 13 16,1 11-51-16,2 15 16 15,4 10-54-15,5 16-23 0,8 12-4 16,3 15-4-16,7 13-2 16,8 11 3-16,10 8-5 15,11 7 2-15,15-1-4 16,13-8 0-16,18-4 0 16,10-14-2-16,10-12 5 15,3-13-4-15,6-16 6 16,-4-15-7-16,-1-15 8 15,-6-14-4-15,-6-11 1 16,-7-6 2-16,-9-8 7 16,-13-4 26-16,-8-6 6 15,-9-2-4-15,-12-1 4 16,-13 5 0-16,-14 4-25 0,-16 8-11 16,-20 7-2-16,-13 10-8 15,-7 8 1-15,0 14-3 16,9 8-7-16,15 13-4 15,17 8-37-15,15 13-84 16,15 11-128-16,14 14-376 16</inkml:trace>
  <inkml:trace contextRef="#ctx0" brushRef="#br0" timeOffset="5518.31">1813 11283 865 0,'-20'14'79'0,"9"-4"-79"16,-1-6 6-16,8-4 18 16,6-4-13-16,10-6 8 15,5-6 7-15,8-5-8 0,6-8-14 16,0-1-3-1,-4 6-2-15,-6 6-7 16,-11 10 8-16,-5 6 10 0,-12 6-8 16,-4 6 1-16,-5 0 3 15,-1 2 4-15,-3 2 9 16,-1 0-1-16,6 0 4 16,1 2-1-16,6 2-8 15,1-1-6-15,5-2-5 0,2-1-1 16,4-2 10-1,3-2 1-15,4 3 3 16,5 3 14-16,2 4 2 0,-1 0-6 16,-1 1-5-16,-3 0-3 15,-6-9-4-15,-1-6 17 16,-6-4 25-16,3-10 1 16,-1-7-37-16,1-3-12 15,1-5-3-15,0-4-2 16,0 1-2-16,5 6 2 15,3 2-2-15,1 2-2 16,3 5 2-16,-1 4 0 0,1 5 1 31,-3 8 5-31,3 6 5 0,-5 8-4 0,0 9 2 16,-4 3-5-16,-7 5 6 16,-2 4-9-16,-8-3-1 15,-3-4 4-15,-1-6-4 16,2-8-6-16,1-8 3 15,-1-6-113-15,5-4-131 16,5-6-201-16</inkml:trace>
  <inkml:trace contextRef="#ctx0" brushRef="#br0" timeOffset="5974.92">2167 11051 799 0,'-24'-52'145'0,"-12"2"-83"0,-8 7 89 16,-10 11-39-16,-2 10-40 16,1 10-3-16,-1 10-39 15,3 12-6-15,3 10-5 16,6 12-4-16,4 14-3 0,7 12 1 16,8 13-3-1,9 9 0 1,10 6 0-16,12 5-4 15,17-1 2-15,12-8 4 16,12-8-8-16,11-16 3 16,3-14-3-16,5-17 0 15,-1-17 1-15,1-16-3 16,-5-16 5-16,-1-13-1 16,-6-11 4-16,-8-12 1 15,-6-6 3-15,-8-3 13 16,-11-5 10-16,-11 0 5 15,-13 0 11-15,-14 2-8 0,-17 2-16 16,-19 6-6-16,-16 9-13 16,-18 11-9-16,-5 16 1 15,1 16-1-15,4 16 0 16,16 12-1-16,19 7-11 16,17 3-1-16,12 6-42 15,19 8-116-15,10 6-98 16,15 12-434-16</inkml:trace>
  <inkml:trace contextRef="#ctx0" brushRef="#br0" timeOffset="6495.11">2129 12809 896 0,'-20'-38'92'0,"1"12"-27"15,2 8 138-15,5 14-125 16,1 10-60-16,1 14-6 15,2 9-5-15,1 4 1 16,7 6-2-16,4-2-3 16,7-1-1-16,7 0 2 15,5 1 0-15,5-3-1 0,1 0-3 16,5-6 0 0,-2-8-1-16,-4-8 1 0,-4-12 8 15,-1-14 12-15,-7-10 8 16,-7-4 10-16,-5-4 11 15,-8 6 23-15,-5 4-19 16,-7 8-16-16,-5 4-26 16,-2 6-5-16,2 2 2 15,1 2-5-15,3 4 0 16,3 3-3-16,5 8-3 16,3 1-1-16,3 6-18 15,6 4-44-15,1 2-61 16,7-2-41-16,7-2-141 0,7-6-286 15</inkml:trace>
  <inkml:trace contextRef="#ctx0" brushRef="#br0" timeOffset="7045.05">2388 12723 881 0,'-29'-50'164'15,"-9"4"-117"-15,-9 4 95 16,-11 1-25-16,-4 5-48 15,-7 3-1-15,3 6-5 0,2 14-10 16,9 14-29-16,10 17-17 16,12 18 4-16,10 18-5 15,8 13-4-15,11 15 4 16,13 8-3-16,15 3-1 16,14-1 0-1,13-6 1-15,12-10 1 0,1-13 0 16,1-13-3-16,-3-17 2 15,-2-12 3-15,-4-17 2 16,-5-12 2-16,-4-14 3 16,-5-15 3-16,-3-13 2 15,-8-8 7-15,-9-12 10 16,-6-8 2-16,-14 1 0 16,-11 5-4-16,-20 0-5 15,-12 8-10-15,-11 2 3 0,-13 4-8 16,-11 1-8-16,0 9 1 15,-4 8 2-15,1 15 1 16,6 14 9-16,9 15-17 16,8 10-1-16,12 11 0 15,8 4 0-15,12 1 0 16,5-2 0-16,9-2 0 16,5-3 0-16,5-5 0 0,0-6 0 15,2-2 0 1,1-4 0-16,1-2 0 0,2-2 0 15,3 0 0-15,1-4 0 16,2 0 0-16,0-2 0 16,-1-4-175-16,0-6-257 15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9-06T07:46:11.648"/>
    </inkml:context>
    <inkml:brush xml:id="br0">
      <inkml:brushProperty name="width" value="0.05292" units="cm"/>
      <inkml:brushProperty name="height" value="0.05292" units="cm"/>
      <inkml:brushProperty name="color" value="#FF0000"/>
    </inkml:brush>
  </inkml:definitions>
  <inkml:trace contextRef="#ctx0" brushRef="#br0">3774 10710 960 0,'5'-8'35'16,"-1"6"-24"-16,-2 6-9 0,-2 10 142 0,2 8-39 15,0 14-33-15,-2 14-38 16,-4 9-18-16,0 5-13 16,-1-5-3-16,3-2-7 31,-1-13-76-31,1-10-173 16,-4-12-382-16</inkml:trace>
  <inkml:trace contextRef="#ctx0" brushRef="#br0" timeOffset="157.8">3464 10774 1356 0,'-11'-10'0'0,"9"0"-4"16,10-8 4-16,19 0 12 16,18-6-6-16,20-1-3 15,8 0-2-15,3 5-1 16,0 7-8-16,-8 7-141 15,-5 6-279-15</inkml:trace>
  <inkml:trace contextRef="#ctx0" brushRef="#br0" timeOffset="331.24">4113 10674 685 0,'-3'10'320'0,"-2"0"-310"16,-1 0 33-16,-5 2 98 15,7 8-27-15,4 6-43 16,2 8-45-16,2 6-17 15,5 2-9-15,2 1 0 16,1-10-2-16,-4-4-6 0,1-9-111 16,-4-11-250-1</inkml:trace>
  <inkml:trace contextRef="#ctx0" brushRef="#br0" timeOffset="582.34">4068 10513 987 0,'-15'-6'22'0,"-1"14"-20"16,3 6 2-16,1 8 16 16,10 9 27-16,8 6 9 15,6 4-1-15,7-5-19 0,8-6-14 16,2-8 53-16,3-10-28 16,-8-10-15-16,-1-10 9 15,-8-8-21-15,-11-10-12 16,-6-2-8-16,-7-6 0 15,-9 6-28-15,-6 7-116 16,-5 13-171-16,-2 15-388 16</inkml:trace>
  <inkml:trace contextRef="#ctx0" brushRef="#br0" timeOffset="1163.18">4164 10962 690 0,'39'21'12'0,"4"-14"1"16,9-12 3-1,1-9 34-15,7-8-4 0,-4-10-29 16,0-5 4-16,-14-1 31 16,-9 0 28-16,-11 4 33 15,-11 4-43-15,-11 10-7 16,-6 4 8-16,-5 8-31 16,-7 6-13-16,-4 6 7 15,-3 10-21-15,1 6-1 16,3 4 0-16,6 4-1 15,4 0-6-15,8 4 7 16,11-2 5-16,3 6-9 16,9 0 3-16,4 3 4 0,7-3-5 15,5-4-7-15,6-8 2 16,2-10-1-16,6-16-4 16,-1-10 9-16,4-12-6 15,-4-10-1-15,-4-9 2 16,-5-7-3-16,-8-4 1 15,-15-4 0-15,-9-2 1 16,-12 4-3-16,-9 6 4 16,-14 12 5-16,-10 14 3 15,-3 12-4-15,-1 12 0 16,6 12-6-16,8 7-2 16,12 5-3-16,10 1 1 0,14 1 1 15,10-6 1-15,10-2-1 16,10-6 1-16,3-2-2 15,0 0 2-15,-1 0 2 16,-8 4-2-16,-4 6 0 16,-7 0 0-16,-2 4 2 15,-2 2 2-15,-5 0-3 16,-2-2 0-16,1 1-1 16,-1-3-1-16,0-4 1 15,4-3 0-15,2-2-6 16,0-5-132-16,5-11-184 15,3-10-497-15</inkml:trace>
  <inkml:trace contextRef="#ctx0" brushRef="#br0" timeOffset="1366.76">5618 10593 1092 0,'14'-25'145'0,"-12"12"-120"16,-4 9 19-16,-4 4 92 15,4 4-55 1,4 6-40-16,2 11 68 0,2 12-49 15,1 12-4-15,-1 7-25 0,0 10-3 16,-6-4-18 0,-2-8-10-16,-2-6-4 0,2-7-14 15,2-14-239-15,2-5-554 16</inkml:trace>
  <inkml:trace contextRef="#ctx0" brushRef="#br0" timeOffset="1904.53">3455 12446 1216 0,'6'-22'67'0,"-3"6"-54"15,-8 6 67-15,-5 8 23 16,5 12-72-16,-1 10-4 16,0 12-3-16,2 11-7 15,4 4-3-15,4 8-7 16,2-3-4 0,0-4-3-16,-1-2 0 0,-3-4-4 15,-2-8-50-15,-2-9-199 0,-1-10-167 16</inkml:trace>
  <inkml:trace contextRef="#ctx0" brushRef="#br0" timeOffset="2078.17">3259 12521 1114 0,'-20'-24'50'0,"5"6"-3"16,1 7 8-16,12 4-14 31,14-6 4-31,11-3-29 15,16 5-9-15,11 0-3 16,11 7-4-16,3 8-14 0,6 2-192 16,1 0-386-16</inkml:trace>
  <inkml:trace contextRef="#ctx0" brushRef="#br0" timeOffset="2236.61">3863 12446 996 0,'-5'8'55'16,"1"9"-27"-16,0-3 88 15,-1-1 0-15,5 4-36 16,0 5-42-16,0 7-24 16,2 8-7-16,1 1-7 15,-1-4 0-15,0-6-10 16,0-8-41-16,2-10-255 0,-4-10-306 16</inkml:trace>
  <inkml:trace contextRef="#ctx0" brushRef="#br0" timeOffset="2456.9">3835 12356 686 0,'-12'-26'298'16,"-1"16"-280"-16,1 8 7 15,3 6 0-15,7 2 24 16,4 4-18-16,7 6 1 16,7 0 39-16,-1 2-1 15,6-3-24-15,-3-6 17 0,-7-3-3 16,-3-8-9-16,-3-6-4 15,0-4-30-15,-5-6-14 16,2-6-3-16,-4-2-3 16,-3 2-9-16,-4 8-130 15,-2 8-191-15,-3 18-298 16</inkml:trace>
  <inkml:trace contextRef="#ctx0" brushRef="#br0" timeOffset="3069.69">3987 12585 262 0,'27'12'385'0,"-2"-10"-332"16,4-12 60-16,2-10-28 16,7-8-11-16,-3-5 21 15,0 0-17-15,-14-2 11 16,-5 7 4-16,-14 0-21 16,-4 2-11-16,-6 4-17 15,-9 2-22-15,-3 4 5 16,-4 4-8-16,0 8-12 15,-1 6 6-15,2 4-13 16,2 10 5-16,3 8-1 0,5 6-2 16,1 8-3-16,10 5 1 15,6-3 0-15,8-1 1 16,5 0-1-16,8-9 1 16,2-6 0-16,4-8 5 15,4-12 2-15,5-10 4 16,7-12-1-16,4-12 0 15,5-10-5-15,-2-12-2 16,-5-7 4-16,-7-3-5 16,-11 2-1-16,-13 6 4 0,-13 10-2 15,-15 12 11 1,-9 12 10-16,-13 9-22 0,-8 14 0 16,-4 11-3-16,4 4-1 15,9 2-3-15,10 4-1 16,19 0 3-16,11-4-2 15,13 0 3-15,12 0-1 16,3 0 1-16,4-2 0 16,-1 0 1-16,-7 6 0 15,-4 4 2 1,-6 2-2-16,-6 2 1 0,-3 4 1 16,-6 5 2-16,-1-3-4 15,-1 4 3-15,0 2-2 0,-2-4-1 16,0-8-1-1,3-6-2-15,6-8-1 0,7-8-10 16,9-10-163-16,16-11-229 16</inkml:trace>
  <inkml:trace contextRef="#ctx0" brushRef="#br0" timeOffset="3385.46">5327 12224 1296 0,'-18'-26'36'0,"0"4"-32"16,0 8 8-16,5 6 14 0,11 1 0 16,11 1-1-16,11 1 2 15,7-2-18-15,4 1-3 16,0 5 0-16,-5 7 7 16,-5 7 22-16,-17 12 20 15,-8 13-1 1,-9 8-2-16,-12 8-9 0,-4-2 26 15,-4 0-7-15,1-12-22 16,5-12 6-16,11-10-19 16,6-9-20-16,12-8-3 15,12-4 7-15,12-4-3 0,14-4-4 16,13-8-2-16,7-2-2 16,8-4-6-16,-1-5-28 15,-3 4-254-15,1 4-278 16</inkml:trace>
  <inkml:trace contextRef="#ctx0" brushRef="#br0" timeOffset="3904.31">3277 14083 1170 0,'-3'-54'31'0,"-3"1"-23"15,-5 13-1-15,-3 12 93 16,8 16 22-16,4 6-65 0,-1 8-39 16,3 14-7-16,3 16 0 15,1 17-2-15,0 13-7 16,-2 10-1 0,4-4-2-16,-2-8-4 0,-2-14-12 15,0-14-179-15,-2-10-190 16</inkml:trace>
  <inkml:trace contextRef="#ctx0" brushRef="#br0" timeOffset="4062.48">2967 14034 1263 0,'-22'-23'3'0,"8"6"-3"16,10 3 0-16,17 2 5 0,21-4 2 15,19 0-4-15,21-2-3 31,8 4-2-31,7 4-56 0,-4 8-192 16,-12 2-193 0</inkml:trace>
  <inkml:trace contextRef="#ctx0" brushRef="#br0" timeOffset="4207.79">3586 13888 803 0,'3'-2'159'0,"-3"4"-79"16,-3 2 5-16,1 8 4 15,0 8-14-15,0 6-30 16,0 13-9-16,4 2-17 15,0 4-11-15,2-1-4 16,2-4-4-16,-2-4-2 16,0-12-12-16,0-4-165 15,1-16-157-15</inkml:trace>
  <inkml:trace contextRef="#ctx0" brushRef="#br0" timeOffset="4443.39">3563 13766 928 0,'2'-10'57'16,"-2"10"-56"-16,0 10 5 16,0 0 24-16,4 2 40 15,7 6-34-15,3 0-12 16,-1-8 9-16,1-4 24 16,-2-4 37-16,-1-8-24 15,-3-4-26-15,-6-2-26 16,-6-6-8-16,-8-4-10 0,-3 2 0 15,-6 2-29-15,1 8-133 16,3 11-141-16,1 16-322 16</inkml:trace>
  <inkml:trace contextRef="#ctx0" brushRef="#br0" timeOffset="5072.92">3814 14135 412 0,'31'-22'448'15,"-4"-12"-437"-15,-2-8 36 0,-4-2 51 16,-2-1 7-16,-2 5-6 16,-5 6-24-16,-8 8-28 15,-6 6-12-15,-7 2 19 16,-5 4-16-16,-3 6-9 16,-6 4-10-16,-3 10-5 15,-1 10-4-15,0 6-1 16,4 8 0-16,6 6-5 15,8 10 2-15,9 0-1 16,7 1-2-16,8-3 1 0,10-6-1 16,8-6 1-1,8-10 0-15,5-10-3 0,6-8 4 16,-2-8-2 0,2-12 1-16,-1-8 0 15,-4-12 3-15,0-7-6 0,-7-11 3 16,-5-2 0-16,-8 0 2 15,-9 6 2-15,-13 6 11 16,-12 12 10-16,-11 6-16 16,-9 12 7-16,-2 4-9 15,-6 16-11-15,3 4 0 16,1 8 0-16,9 8-5 16,9 4 3-16,15-2-5 15,11 4 6-15,14-6 0 16,8 0 0-16,8-9-2 0,1-2 3 15,-1-3 0-15,-5 1 0 16,-9 1 0-16,-4 1 1 16,-6 10 1-16,-5 4-1 15,-5 10 1-15,-3 5 2 16,-2 2-4-16,-1-4 2 16,-3-8-1-16,0-12 1 15,0-8-2-15,2-6-1 0,3-4 1 16,-1-4 0-16,5-6 0 15,6-4-3-15,10-8-85 16,10-10-173-16,15-8-301 16</inkml:trace>
  <inkml:trace contextRef="#ctx0" brushRef="#br0" timeOffset="5592.76">5055 13958 1098 0,'-31'-14'19'16,"6"-4"-19"-16,3 0 16 15,4 0 64-15,12 2-32 16,4 0-30-16,8-2-9 16,7-2 1-16,7 0-2 15,9 0 3-15,7 0 9 16,-1 6-3-16,4 6-5 15,-6 6 14-15,-2 12 11 16,-7 10 3-16,-8 6 2 0,-9 6 10 16,-9 4-9-16,-9 0-9 15,-7 0-4-15,-3-6-3 16,2-10-6-16,3-4 5 16,7-7-11-16,3-9-11 15,3 0-4-15,6-5-4 16,3-7 4-16,10-3 0 15,8-3 0-15,7 1 0 16,10 5-2-16,-4 10 2 16,1 8 0-16,-5 10 2 15,-6 4 3 1,-8 2 0-16,-13 9 10 0,-10-4 17 16,-14 4 25-16,-12-1-15 0,-7-2-12 15,-7-6-4-15,-4-4-13 16,4-12-10-16,6-6-3 15,9-2 1-15,9-2-1 16,6-4-6-16,10 4-25 16,4 2-122-16,2-2-145 15,8-6-404-15</inkml:trace>
  <inkml:trace contextRef="#ctx0" brushRef="#br0" timeOffset="7219.3">6521 14165 1463 0,'-70'24'23'15,"18"-12"-21"-15,31-6 0 0,40-10 10 0,39-10-6 16,291-74 9-16,-260 70-2 15,-2 4-6 1,-7 2-4 0,-11 7-3-16,69-4-7 15,-24 9-32-15,-24 5-245 0,-28 8-482 16</inkml:trace>
  <inkml:trace contextRef="#ctx0" brushRef="#br0" timeOffset="7463.39">7802 13858 1175 0,'-15'2'12'0,"-1"12"-6"15,1 16 18-15,6 8 49 16,-1 10-14-16,2 5 38 0,1-7-32 16,5-4-22-1,2-8-14-15,2-10-3 0,5-4-19 16,6-6-2-16,7-8-5 15,9-4 0-15,13-8 6 16,12-6-6-16,6-8-70 16,7-8-161-16,1-6-181 15,4-2-187-15</inkml:trace>
  <inkml:trace contextRef="#ctx0" brushRef="#br0" timeOffset="7752.25">8388 13934 817 0,'-24'5'137'15,"-1"0"-90"-15,3 3 34 16,7 8-31-16,7 9-11 0,6 3-11 16,9 6-23-16,9-5 5 15,8-4-10-15,8-9-5 16,5-10 5-16,3-12 35 16,-1-8-12-16,-4-13-9 15,-6-2 2-15,-9-5 0 16,-9-3 0-16,-8 1 11 15,-10 2 0-15,-9 2 43 16,-9 4-42-16,-6 6-10 16,-7 8-10-16,-1 6 3 15,0 10-17-15,6 10 12 0,4 12-12 16,14 6-5 0,10 8-44-16,16 4-197 0,12-3-186 15</inkml:trace>
  <inkml:trace contextRef="#ctx0" brushRef="#br0" timeOffset="7987.95">8876 13828 1025 0,'-9'-26'71'16,"-13"2"26"-16,-3 4 64 16,-4 8-53-16,1 6-32 15,1 8-3-15,0 8-23 16,7 10-17-16,3 8-3 0,3 8 3 15,7 6-4-15,7 4-18 16,7-4-11-16,9-4 0 16,7-5-12-16,14-9 10 15,5-12 1-15,9-12-42 16,4-12-128-16,3-16-157 16,-4-7-331-16</inkml:trace>
  <inkml:trace contextRef="#ctx0" brushRef="#br0" timeOffset="8564.96">9206 13718 930 0,'-11'-24'148'0,"-11"3"-59"16,-5 7 23-16,0 9-11 0,0 9-10 15,2 11-5-15,2 14-70 16,4 11-7-16,9 4 4 16,5 6-13-16,7-4 0 15,7-12-8-15,8-8-2 16,6-11 10-16,4-18 6 15,2-11-2-15,2-12-2 16,-2-8 1-16,-4-2 0 16,-8 0-1-16,-3 2 5 15,-10 8-2-15,-4 8 2 16,-4 8 25-16,-3 4-10 0,2 6-16 16,1 6-3-1,4 1 2-15,2 8 1 0,5 3-6 16,4 8 6-16,2 4-4 15,7 0-1-15,3-4-1 16,2-8-4-16,6-10 4 16,7-18 5-16,8-14 3 15,10-16-3-15,2-14 1 16,0-11-3-16,-4 0 7 16,-15 2 10-16,-14 5 19 15,-16 6-6-15,-16 12 2 16,-17 8-7-16,-12 8-10 0,-9 8-9 15,-1 10 25-15,3 12-19 16,5 14 4-16,9 16-5 16,12 12-1-16,5 12-6 15,8 12 5-15,10 5 2 16,12-11-9-16,9-4-5 16,11-10 0-16,9-14 0 15,2-14 0-15,2-12 0 16,-5-12 0-16,-5-6 0 15,-5-10-41-15,-9-6-71 16,-10-6-126-16,-10-2-182 0</inkml:trace>
  <inkml:trace contextRef="#ctx0" brushRef="#br0" timeOffset="9011.5">6405 12366 1265 0,'-40'-6'94'0,"14"-2"-81"16,12-2-7-16,19 4-2 15,23 0 40-15,26-4 69 16,26-6-33-16,22-6-22 16,15-2-27-16,-7 2-9 15,-7 2-8-15,-23 8-14 16,-20 2 1-16,-19 10-2 16,-14 2-9-16,-10 4-74 0,-5 0-295 15</inkml:trace>
  <inkml:trace contextRef="#ctx0" brushRef="#br0" timeOffset="10393.9">8109 12046 1010 0,'-17'5'28'0,"-3"12"-27"0,2 8 7 16,13 14 0-16,10 11 4 16,8 6 40-16,0 6-5 0,-1-2-26 15,-3-4-12-15,-3-14-4 16,-4-11-5-16,-2-16 7 16,-2-12 3-1,-4-16 10-15,-7-13-6 0,-5-14-5 16,-3-14-4-16,2-12 10 15,3-4 0-15,11 0-1 16,7 6-4-16,12 9 2 16,8 13-6-16,7 12-1 15,4 14 1-15,3 12-1 16,0 8 3-16,-7 6 1 16,-9 6 9-16,-8 7 11 15,-18 4 0 1,-13 7-3-16,-15 5-3 0,-8 1-8 0,0-4-5 15,6-10 8-15,9-6-7 16,16-4-7-16,16-2 0 16,14 0 3-1,14 4-3-15,13-2 3 0,9-6-6 16,8-4-2-16,1-8 1 16,1-12 0-16,-1-4 1 15,-3-10 1-15,-12-4-2 16,-9-4 1-16,-18 0 3 15,-13-1-2-15,-15 5 3 16,-15 5-2-16,-6 6 0 0,-6 11 0 16,0 6 1-16,1 6 0 15,3 8 1-15,7 2-2 16,7 4-2-16,6 4 0 16,9 2 1-16,9 0-1 15,8 5 3-15,12-1-4 31,10 0 1-31,7-6-4 16,10-8 3-16,2-10 0 16,2-14 1-16,-2-10 0 15,-7-10 0-15,-8-4 0 16,-14-4 2-16,-14-3-1 0,-9-1 1 16,-12 0-3-1,-5 4 5-15,-7 8-1 0,-5 8 0 16,-3 12 7-16,-1 14-7 15,-2 8 3-15,3 12-7 16,1 4 0-16,4 6 5 16,9 4-4-16,3 4-1 15,9 6 2-15,6 4-2 16,9 3 4-16,8-5-4 16,4-10 0-16,6-12 0 15,1-14 0-15,-5-16 2 16,-5-14 11-16,-3-12-9 0,-8-8 0 15,-7-2 1-15,-2 4-1 16,-6 10-2-16,0 9-1 16,2 16-1-16,7 16 0 15,4 11 0-15,9 19 2 16,7 11-1-16,2 8 0 16,0 6-1-16,-2 6 0 15,-7-2 2-15,-14-3 0 16,-12-5-2-16,-10-14 0 15,-11-16 2-15,-6-18 4 16,1-16 1-16,-1-18-4 0,6-18-2 16,8-14 2-16,7-14-3 15,14-8-1-15,14-6 0 16,11 1-2-16,11 5 3 16,4 6 0-16,5 6 0 15,-3 5 1-15,-3 12 0 16,-10 10-1-16,-11 13 0 15,-9 10 0-15,-9 16 0 16,-2 14 1-16,-2 13 1 16,4 11 2-16,1 10-4 0,5 2 1 15,3-4-1 1,5-6-3-16,1-10 0 0,-1-14-9 16,3-13-45-1,-4-15-176-15,-4-14-59 0,-4-11-196 16</inkml:trace>
  <inkml:trace contextRef="#ctx0" brushRef="#br0" timeOffset="10646.35">9208 11923 975 0,'-22'-16'75'16,"0"10"-68"-16,4 14 4 16,7 10 27-16,11 8 5 15,11 0 6-15,13 2-2 0,10-6 0 16,6-10-3-16,-5-6 7 15,-8-7-5-15,-9-12 22 16,-16-3 8-16,-13-6-58 16,-9-4-4-16,-9 0-14 15,-4 8-2-15,-3 8-5 16,0 10 4-16,10 12-1 16,8 8-22-16,11 12-84 0,9 6-29 15,13 6-76 1,10 0-309-16</inkml:trace>
  <inkml:trace contextRef="#ctx0" brushRef="#br0" timeOffset="11797.02">9640 12176 738 0,'-4'-26'90'0,"-12"-2"-58"16,-8 2 104-16,-7 8 17 15,-3 5-41-15,3 8-47 16,-1 10-28-16,9 5-15 15,4 8-15-15,11 4-1 16,6 4 0-16,8 6-1 0,7 5-3 16,7 3 0-16,3 2-1 15,4 4 2-15,-1-4-1 16,1-10-2-16,2-14-2 16,-3-13 2-16,1-19 30 15,0-19-20-15,-4-13 1 16,-4-10 3-16,-3-6 5 15,-9 2 2-15,-1 6-4 0,-4 9-2 16,0 15-7-16,1 14-2 16,6 10-4-1,4 12-2-15,5 8 7 0,7 8-1 32,8 6-1-32,1 7-2 0,1 1 1 0,-4 4 1 15,-6 2 2-15,-12-4-1 16,-9-8 2-16,-6-8 1 15,-4-10 4-15,-3-16 1 16,-3-10-11-16,4-10 2 16,1-10-3-16,3-10 3 15,6-5-3-15,5-2 1 0,6 2-2 16,5 5-1-16,2 10 0 16,0 10-1-16,0 16-1 15,0 12 1-15,-4 12 1 16,-4 12 5-16,7 4-2 15,-3 7-2-15,3-2-1 16,4 2 1-16,4-7 1 16,-1-6-2-16,6-10-1 15,-1-12 1-15,4-10 7 16,3-10-3-16,2-10 1 16,3-11-4-16,-1-2 0 0,-5-8 2 15,-5-3-3-15,-10-4 3 16,-11 4-3-1,-8 4 3-15,-15 12 2 0,-10 12-3 16,-9 14 5-16,-7 18-1 16,-2 12 0-16,2 12-2 15,7 4-4-15,11 4 0 16,9-2 0-16,13-4 0 16,11-4-1-16,5-8-2 15,7-8-2-15,6-7 2 16,-3-12 6-16,1-8 3 0,-2-7-6 15,-4-4 5-15,-1-5-5 16,-4-3 1-16,0 2-1 16,-7 6 0-16,-5 8 2 15,-3 6-4-15,-1 10-5 32,-2 12 7-32,0 4 5 0,3 6-5 0,3 4 0 15,3 4 3-15,2-3-2 16,4-2-1-16,6-4 0 15,0-9-1-15,4-9 2 0,2-10 4 16,2-15 2-16,4-13-4 16,3-13-1-1,-1-12-2-15,-3-10 3 0,-10 0-2 32,-10 2 4-32,-17 5 1 15,-11 11 3-15,-8 14 7 16,-7 12 5-16,-7 16-10 15,0 14 17-15,2 18-22 0,8 14 7 0,10 12 3 32,15 9-4-32,16 5 0 15,16-4-1-15,10-4 0 16,1-4-6-16,4-8-4 16,1-9-2-16,-5-9-2 15,-7-8-1-15,-2-7-7 0,-8-4-19 16,-6-11-116-16,-5-6-147 15,-3-11-617-15</inkml:trace>
  <inkml:trace contextRef="#ctx0" brushRef="#br0" timeOffset="12394.19">6430 10772 1442 0,'-38'6'32'0,"4"-4"-24"16,8-8 0-16,16 6-3 15,20 2 0-15,19-4 8 16,28-4 25-16,35-4-30 16,28-2-8-16,27 2-2 0,11 2-5 15,-4 8-217-15,-20 2-690 16</inkml:trace>
  <inkml:trace contextRef="#ctx0" brushRef="#br0" timeOffset="13449.5">7989 10626 872 0,'-36'-11'346'0,"7"0"-332"16,6 0 2-16,7 8-13 0,22 3-1 16,17-3 9-16,16-1 5 15,19-4-7-15,19-6-2 16,5 0-7-16,0 0 0 15,-13 5-1-15,-15 4-8 16,-21 7-25-16,-20 5-131 16,-17 2 71-16,-18 4 3 15,-11 1 73-15,-10-3 18 16,-1 0 38-16,1-5 39 16,5-2-11-16,9 1 9 15,9 2-18-15,11 7-45 0,11 8-8 16,14 8 4-16,11 6-4 15,9 6-4-15,6 0 0 16,1-2-1-16,-6-8-7 16,-10-8 1-16,-14-8 7 15,-26-5 6-15,-23-7-1 16,-19-4 1-16,-19 0 1 16,-6-3 26-16,6 2 27 15,16-2 3-15,18-1-14 16,23 4-24-16,19 0-22 0,27 0-3 15,17 0 4-15,25 2-4 16,19-4-1-16,11-4-1 16,-1-2 2-16,-5-2-11 15,-14-2 1-15,-17-4-104 16,-22 0-3-16,-17-4 38 16,-16-4 75-16,-16-4 4 15,-11-2 7-15,-4 0 5 16,0 2 4-16,-1 6 24 15,8 6 14-15,6 5-13 0,6 10-28 16,6 9-11 0,8 6 1-16,4 8-2 0,8 8-1 15,4 6 0-15,-2-2 3 16,-4 0-1-16,-5-6 0 16,-5-6-1-16,-7-10 3 15,-6-8 10-15,-2-10 82 16,-5-14-73-16,1-10-16 15,-4-10-1-15,3-6-1 16,7 0 4-16,6 4 2 16,9 7 2-16,10 10-8 0,6 4-1 15,6 9-4 1,5 9 5-16,3 4-3 0,-3 9-2 16,-5 11 1-16,-6 8 2 15,-4 10-3 1,-7 5-2-16,-7 2-1 0,-7 2-16 15,-4-6-158-15,-2-10-146 16,0-16-274-16</inkml:trace>
  <inkml:trace contextRef="#ctx0" brushRef="#br0" timeOffset="13638.56">9127 10407 961 0,'14'-48'60'0,"-3"10"15"16,-2 14 16-16,-4 14-15 15,2 16-39-15,-1 12-7 16,5 12-2-16,5 10-12 16,1 10-12-16,-1 6 5 15,-3 0-8-15,-1 2-1 16,-6-1 0-16,-1-5-8 16,-5-4-57-16,-5-8-321 15</inkml:trace>
  <inkml:trace contextRef="#ctx0" brushRef="#br0" timeOffset="14221.4">9057 10730 953 0,'-13'-18'58'0,"10"-2"-54"0,12 2 20 16,16 4 20-16,12 0 11 16,12 0-17-16,9 0-17 15,6 0-2 1,6-4-12-16,-1-4 0 0,0-3 10 15,-7-1-10-15,-10-4-1 0,-19 4-2 16,-18 0 16-16,-19 4 18 16,-13 4-16-16,-14 4-5 15,-10 6 4-15,1 4-2 16,2 6-3-16,3 8-4 31,6 2-4-31,8 6-5 16,8 2 0-16,9 6-2 15,4 2-1-15,9 2 2 16,4 2 1-16,7 0-3 16,3 3 2-16,0-3 5 15,9-2-7-15,-1-2 8 0,5-6-3 16,2-4-2-16,-1-6 0 16,5-8 1-16,1-10 3 15,-1-4-1-15,3-10 2 16,-5-8 2-16,-4-6-1 15,-7-9-3-15,-9-1-2 16,-11-3 0-16,-11-4 1 16,-11 5-5-16,-12 6 7 15,-4 6-5-15,0 10-1 16,4 10-1-16,3 10-1 0,9 8-4 16,4 10 0-1,7 8 2-15,6 6-2 0,7 8 4 16,7 0 0-16,2 2-1 15,2 1 2-15,1-3-4 16,-2 1 3-16,4 2 0 16,-5-1-7-16,3 0-23 15,-1-4-114-15,4-4-85 16,6-8-31-16,5-14-127 16</inkml:trace>
  <inkml:trace contextRef="#ctx0" brushRef="#br0" timeOffset="15211.37">10303 10524 764 0,'2'-31'75'0,"0"9"-40"16,2 8 28-16,5 8-17 15,5 6 0-15,3 8-7 16,-1 8 2-16,1 8 3 16,-1 10-24-16,-9 7-4 15,-9 7 5-15,-5-1 17 16,-5 0-9-16,2-13-8 15,3-10-6-15,3-12-6 16,1-10 22-16,8-14 51 0,2-10-56 16,1-10-20-16,3-12-5 15,5-5 1-15,-3-1-1 16,1 0 0-16,-1 2 0 16,5 4-1-16,-1 8 3 15,4 10-2-15,-1 12-2 16,-3 12 0-16,-1 10 1 15,-5 10 1-15,3 8 4 16,-3 10-1-16,0 8-2 16,1 4-2-16,0 3 2 15,7-5-2-15,-2-10 0 16,8-12-4-16,4-14-4 16,4-16-3-16,3-14-1 15,4-10 12-15,-2-9-3 16,-7-3 1-16,-6-2 2 0,-12 2 3 15,-5-2 0-15,-8 4 2 16,-4 4 1-16,-5 6 2 16,-4 8 5-16,-3 8-7 15,-8 11 0-15,-1 10-4 16,-1 9-1-16,1 8 0 16,5 8-1-16,2 4-1 15,9 6 1-15,5 2-1 0,6 0 1 16,7-4-3-16,5-9 0 15,3-13-4-15,5-13-1 16,1-10 5-16,2-13 1 16,-2-6 2-16,0-7 1 15,-3 1-1-15,-5 0 0 16,-3 4 2-16,-5 6-2 16,-5 8 4-16,-2 4-1 15,-2 6 4-15,0 4-7 16,-1 4-3-16,6 8 3 15,-3 6 0-15,4 8 2 0,0 14-2 16,5 2 0 0,0 2 1-16,4-3-2 0,6-13 0 15,0-12-3-15,6-18 3 16,2-16 1-16,2-12 4 16,-3-12-3-16,3-9 1 15,-2-5-1-15,-5-2-1 16,0-2 1-16,1-4 0 15,-6 2 1-15,-1 3 10 16,-3 7 31-16,-1 13 9 16,-5 12-29-16,-5 19-5 15,-4 20 5-15,-5 22-13 16,-7 17 1-16,8 9-7 0,1 6 1 16,7-2 5-16,9-6 0 15,5-6 3-15,5-6-1 16,-2-9-8-16,-1-11-2 15,2-9-2-15,2-10-8 16,-1-11-3-16,0-10 6 16,2-10-97-16,-3-9-129 15,-7-5-166-15</inkml:trace>
  <inkml:trace contextRef="#ctx0" brushRef="#br0" timeOffset="15479.89">11321 10399 868 0,'-37'2'64'0,"14"4"-57"15,11 2-5-15,14 0 19 16,16 0 87-16,18-6 4 16,11-6-53-16,8-6 0 15,5-4 14-15,-4-2 17 16,-11 4-23-16,-7 4-33 16,-7 10-5-16,-4 6 10 15,-8 12-14-15,2 6 1 16,-5 4-10-16,-6 4-6 15,1 1-6-15,-4-8-2 16,0-3-2-16,-3-6-6 16,-1-7-1-16,1-5-17 0,4-11-145 15,6-7-64 1,6-12-249-16</inkml:trace>
  <inkml:trace contextRef="#ctx0" brushRef="#br0" timeOffset="15745.94">11864 10190 928 0,'-22'-5'100'16,"0"9"-82"-16,3 6 17 16,9 6 35-16,3 2 5 15,7 2-23 1,4-2-8-16,5-6 16 0,2-6 38 0,1-4-8 16,-2-8-12-16,-3-4-15 15,-2-3-27-15,-8-2-11 16,-6-3-13-16,-11 1-11 15,-8 9-1-15,-3 4-7 16,-4 8-14-16,7 13-47 16,8 5-50-16,8 10-42 15,12 8-64-15,10 4-90 16,3 4-202-16</inkml:trace>
  <inkml:trace contextRef="#ctx0" brushRef="#br0" timeOffset="17067.02">12105 10451 653 0,'47'-36'279'0,"-14"2"-244"0,-20 2 108 16,-13 6 10-16,-11 4-73 15,-9 4-4-15,-11 6-38 16,-3 6-17-16,-1 6-5 16,-1 6 1-16,3 6-5 15,6 4-7 1,2 6-1-16,7 8 1 0,3 4 0 15,9 4-2-15,0 4-2 16,14-2-1-16,7-6-2 0,10-5-1 16,8-15 0-16,7-13 3 15,9-13 4-15,-3-12 2 16,2-8-4-16,-8-4 2 16,-9-2 1-16,-11 0 1 15,-13 2 5 1,-12 6 5-16,-8 2 13 0,-11 10-14 15,-10 6-10-15,-1 9 1 16,-4 12-3-16,6 5-3 16,2 8-1-16,9 2 0 0,8 0-3 31,6 0 2-31,8 0-3 0,6-4 2 0,7-2-3 16,7-4-1-16,9-12 1 15,11-8 6-15,7-8 0 16,5-6 3-16,-1 0-3 15,-8 2 0-15,-10 8 1 16,-6 6 0-16,-8 4 2 16,-5 10-1-16,-3 4 4 15,-7 6 4-15,-4 4-2 32,-4 4-4-32,-5 2-1 0,-5-4 0 15,4-2 0-15,1-8-3 16,1-5 0-16,8-10 0 15,3-6-9-15,6-9 9 16,6-4 0-16,6-11 2 16,6-5-1-16,2-6 0 15,2 0 0-15,-4 0 1 16,-4 6-1-16,-7 10 1 16,-5 8-2-16,-4 12 0 15,-4 10 0-15,-3 6 11 16,2 10-3-16,-4 8-1 15,2 8-4-15,-3 0-2 0,1-2-1 16,2-6-1-16,5-8-5 16,3-12-8-16,12-11-7 15,14-10-115-15,8-13-56 16,10-10-7-16,5-8-134 16,-1-2-99-16,-9-2 196 15,-9 4 236-15,-14-3 390 16,-11 5-199-16,-11 2 4 15,-6 4-8-15,-7 8-64 16,-5 12 21-16,-3 10-61 16,-4 16-43-16,-4 12-8 0,1 9 9 15,-1 7-23 1,5 3-9-16,2 4 3 0,9-3-11 16,3-4 4-16,8-10-2 15,10-8-1-15,5-10-2 16,10-12 0-16,6-12 10 15,5-10-6-15,3-12 2 16,4-8 0-16,-5-6-5 16,-3 0 5-16,-5-1 14 15,-12 9 13-15,-10 12 5 16,-5 12 17-16,-6 12-12 16,-5 10-37-16,1 12 4 0,-2 6-10 15,0 8 1-15,0 7-6 16,4 5 6-16,8-4-2 15,2-6 2-15,5-8-2 16,4-8 0-16,8-16 1 16,9-14 4-16,10-18 3 15,7-18-2-15,12-16-4 16,5-15-1-16,-3-3 0 16,-4-2 0-16,-8-1 6 15,-15 5 1-15,-10 4 3 16,-12 4 10-16,-9 12 5 0,-12 18-6 15,-11 20 19-15,-10 22-18 16,-10 26-5-16,1 20-1 16,5 16 4-16,8 11-12 15,14 9-6-15,9 6 0 16,4 2 0-16,9-2 0 16,5-6 0-16,6-10 0 15,11-15 0-15,5-17 0 16,7-12 0-16,-3-14 0 15,1-10 0-15,-8-8 0 0,-6-10 0 16,-2-6 0 0,-2-10 0-16,0-10-285 0,-2-13-576 15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9-06T07:48:41.312"/>
    </inkml:context>
    <inkml:brush xml:id="br0">
      <inkml:brushProperty name="width" value="0.08819" units="cm"/>
      <inkml:brushProperty name="height" value="0.35278" units="cm"/>
      <inkml:brushProperty name="color" value="#FFC000"/>
      <inkml:brushProperty name="tip" value="rectangle"/>
      <inkml:brushProperty name="rasterOp" value="maskPen"/>
    </inkml:brush>
  </inkml:definitions>
  <inkml:trace contextRef="#ctx0" brushRef="#br0">16648 9388 1215 0,'-34'2'19'16,"32"-6"-19"-16,33-10 8 0,43-2-4 0,37 2 4 16,36-6 2-16,36-8 4 15,24-4 19-15,22-6 2 16,21-6 2 0,15 0-15-16,7-2-16 0,2 3 5 15,-2 3-1 1,-7 2-1-16,-24 6-3 0,-27 6-4 15,-45 4-2-15,-51 8 0 16,-58 6 33-16,-56 6-23 16,-56 8-2-1,-56 6-4-15,-50 4 1 0,-49 10 5 16,-41 4 4 0,-35 8 3-16,-13 2-9 15,-4 2 14-15,19-3 18 16,38-9-7-16,60-8-17 15,63-12-11-15,66-2 7 16,63-4-8-16,59-2 4 16,49-6-5-16,53-4 2 15,59-12 3-15,59-10 3 16,59-6-11-16,45-6 1 0,31 2 0 16,17 3-1-16,3 7 0 15,-24 6 0-15,-34 6 2 16,-38 6 1-16,-52 4-1 15,-65 2-2-15,-68 4 0 16,-62 0 0-16,-62 2 6 16,-76 0-6-16,-64 4-3 15,-68 0 2-15,-65 4 0 16,-78 6 1-16,-59 4 11 16,-40 8-11-16,-22 6 2 15,-3 4 16-15,34 2-9 0,53 1-6 16,67-5-3-16,85-10-2 15,84-6 2-15,87-6-2 16,87-10 2-16,78-4 0 16,72-4 0-16,64-6 3 15,49-4-2-15,47-4 1 16,35 2-2-16,19 0-2 16,8 1 2-16,7 7 7 15,-13 2-7-15,-19 8 0 16,-37 4-4-16,-47 7 6 0,-69-1-3 15,-73-2 1-15,-79-1 0 16,-73-4 0-16,-76-2 0 16,-76 2 0-16,-77-2 1 15,-85 8 7-15,-78 5-8 16,-67 4 1-16,-56 4 1 16,-29 4 4-16,-4-2-3 15,16-2-3-15,33 0 14 16,48-4-4-16,59-2-10 15,65-2 0-15,68-4 1 16,74 0-1-16,71-4-1 16,70 0 1-16,69-6 7 15,68-4-7-15,61-4-1 0,59-8-7 16,42-6 8 0,23 2 3-16,-4-2-3 0,-11 6 0 15,-26 4-3-15,-44 4 2 16,-49 6 1-16,-52 2-9 15,-61 2 9-15,-67 4 9 16,-61 0-5-16,-69 2-4 16,-54 2-1-16,-65 2 1 15,-68 2 0-15,-67 2 0 16,-62 2-1-16,-64 0 1 0,-49 4 3 16,-19 2-3-16,-13 2 0 15,5-2 11-15,39 2-11 16,50-1-4-16,56-4 4 15,70 0 8-15,81-3-6 16,74-4-2-16,78-4-15 16,81-4 11-16,84-4 4 15,82-8-2-15,79-8 4 16,73-6-2-16,65-8 8 16,62-3-8-16,38-1-8 15,17 5 8-15,5 4 5 0,-13 5-5 16,-31 6-1-1,-52 4-3-15,-62 6 2 0,-76 2 1 16,-80 2 1-16,-91-2 5 16,-87-2-2-16,-86-4 0 15,-79-2 0-15,-82 0-3 16,-79 2-1-16,-66-2 1 16,-56 2 0-16,-36 6 4 15,-28 0-4-15,-7 10 2 16,21 4 0-16,37 2-2 0,46 0 3 15,67 1-2-15,81-6-1 16,79-1 0-16,83-4-6 16,87 0 1-16,82-3 2 15,87-6 3-15,85-5-5 16,79-6 5-16,74-8 5 16,70-8-5-16,60-4 0 15,34-2 0-15,28 0 0 16,20 4 3-16,-9 4-3 15,-28 1 2-15,-27 8-2 16,-48 1-6-16,-66 4 6 16,-77 6 0-16,-84 2 1 15,-89 2-1-15,-95-3 5 0,-98 1-4 16,-91 1 1-16,-95 1-2 16,-82 5-1-16,-83 7 1 15,-69 9 6-15,-44 3-6 16,-31 7 0-16,-15 8 6 15,15 3-6-15,43 6-3 16,43-2 3-16,75-2 7 16,89-8-7-16,90-8 0 15,97-9-11-15,100-12 6 16,101-6 5-16,95-12 0 0,86-9 1 16,90-8 5-16,83-8-6 15,62-4 0-15,52 0 3 16,50 4-3-16,23 2 0 15,13 5-1-15,6 5 1 16,-7 5 0-16,-35 5 2 16,-35 4-2-16,-59 5-10 15,-76 5 10-15,-89 4 0 16,-97 2-1-16,-100 0-3 16,-105 0 4-1,-103 2 0-15,-104-1 6 0,-101 2-3 16,-95 4-3-16,-91 2-2 15,-84 7 0-15,-47 8 2 0,-44 3 0 16,-15 7 9-16,20 6-9 16,45 4 0-16,62-2 6 15,88-2-6-15,105-8-3 16,107-10 1-16,116-4 1 16,117-10-3-16,120-8 4 15,110-7-3-15,106-10 3 16,105-9 0-16,95-8 3 15,72-2-3-15,64 0 0 16,44 4 3-16,27 4-4 0,10 10 10 31,-1 10-13-31,-24 7 4 0,-35 10 0 0,-64 5-1 16,-75 4 1 0,-86 2-4-16,-105-2-2 0,-112-2 1 15,-109-4 2-15,-116-2 3 16,-118-2 2-16,-108-4-2 15,-102 2-3 1,-104 0 3-16,-96 2 3 0,-72 0-3 16,-65 6 0-16,-48 8 1 15,-24 8 3-15,2 7-4 0,26 4 3 16,64 4 1-16,86-9-4 16,110-10 6-16,131-12-6 15,118-14-6-15,122-10 6 16,116-12-1-16,103-10 4 15,93-7-1-15,104-6-1 16,95-8 2-16,80 0-3 16,73-6 0-16,60 3 4 15,38 2-9-15,21 10 9 16,1 6-9-16,-17 8 4 0,-31 9-1 31,-64 12 2-31,-74 4 0 0,-81 6-3 16,-107 4 0-16,-111 4-2 15,-105-3 3-15,-114 0 2 0,-112 2 5 16,-114-2-5-16,-94 4-3 16,-105 0 3-16,-89 2 3 15,-69 0-3-15,-38 2 0 16,-10 0 13-16,41-2-11 16,81 0-1-1,104-6-1-15,119-6 0 0,118-4-4 16,108-10 4-1,101-10 6 1,101-6-1-16,97-8-5 0,104-6-1 16,86-1 1-16,90 0 0 15,61 0 4-15,42 7-8 16,24 6 4-16,-3 10 0 16,-28 10 0-16,-40 10-7 15,-57 6 7-15,-90 6 0 16,-85 4 2-16,-99 2-2 15,-105-2-12-15,-106-2 6 16,-95-1 6-16,-554 13-7 16,362-30 0-16,-30 1 7 15,-24 6 1-15,-19-2 3 16,-282 3-4-16,-27 9 6 0,7 1-4 16,47 4-1-16,90-3 5 15,123-2-6-15,122-8-7 16,123-2 7-16,117-7 0 15,103-6-3-15,92 0 3 16,82-1 5-16,96 0-4 16,87-1 4-16,69 3-5 15,62 5 0-15,46 7 2 16,10 7-9-16,-17 8 7 16,-37 4-3-16,-74 4 3 15,-81 3 0-15,-94 0 0 0,-105-3-9 16,-100-4-11-16,-89-6 20 15,-103-2 0-15,-98-4-3 16,-99-2-13-16,-111 0 16 16,-101 0 0-16,-79 2 0 15,-65 4 0-15,-37 6 6 16,-4 11-6-16,19 2 0 16,47 3 8-16,81 0-8 15,102-3 0-15,113-9-3 16,110-9-5-16,106-4 8 0,106-11 4 15,88-8-4 1,90-4-4-16,87-8 4 0,75-2 8 16,73 0-8-16,64-3 0 15,34 4-4-15,31 2-3 16,5 5 7-16,-26 4 4 16,-45 4-2-16,-47 0-2 15,-70 0-1-15,-82 2 1 16,-79 2-1-16,-85 2 1 15,-78 0 0-15,-78-2-1 16,-82 4 1-16,-83-2 0 16,-87 0 1-16,-98 5-1 15,-97 2-1-15,-83 4 1 0,-74 4 0 16,-53 10 7 0,-39 8-8-16,-1 10 1 0,18 7 0 15,57-2 12-15,92-2-8 16,126-10-4-1,135-12 3-15,149-12-3 0,148-12 0 16,139-14 0-16,121-8 0 16,107-10 2-16,102-6-2 15,75-6 5-15,57 6-9 0,43 3 4 16,24 8-4-16,-9 7 2 16,-28 2-2-16,-60 6 4 15,-78 2 2-15,-90-1 0 16,-106 4-4-16,-109 3-1 15,-98-3 2-15,-103 0 0 16,-103-6 1-16,-111-1 0 16,-99-8-12-16,-112-2 12 15,-102-4 4-15,-96 2-3 16,-79 2-1-16,-56 8 1 16,-40 12 4-16,-12 14-4 15,20 12 4-15,55 8-5 16,85 4 9-16,130-2-9 15,141-10-2-15,150-10 2 0,150-14 3 16,142-14-3-16,122-10-1 16,113-10 1-16,97-6 4 15,87 0-3-15,69 4 4 16,46 8 0-16,37 8-3 16,17 11 0-16,-13 15-1 15,-25 13-1-15,-54 7 0 16,-76 6 1-16,-86 2-1 15,-100-6 2-15,-112-4-2 16,-93-10 18-16,-102-12-7 0,-106-4-3 16,-94-8-8-1,-97-4-4-15,-104 0 4 0,-97 2-2 16,-82 2-4-16,-69 6-2 16,-42 10-49-16,-27 8-59 15,5 12-87-15,24 10-92 16,40 8-109-1</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9-06T07:48:43.170"/>
    </inkml:context>
    <inkml:brush xml:id="br0">
      <inkml:brushProperty name="width" value="0.08819" units="cm"/>
      <inkml:brushProperty name="height" value="0.35278" units="cm"/>
      <inkml:brushProperty name="color" value="#FFC000"/>
      <inkml:brushProperty name="tip" value="rectangle"/>
      <inkml:brushProperty name="rasterOp" value="maskPen"/>
    </inkml:brush>
  </inkml:definitions>
  <inkml:trace contextRef="#ctx0" brushRef="#br0">7120 10415 928 0,'76'-28'20'0,"-11"-2"-8"16,-21 0-5 0,-23 4 11-16,-24 1-2 0,-30 7-2 15,-39 4-6-15,-43 6 9 16,-57 11 31-16,-48 9 8 15,-50 12-10 1,-38 8-11-16,-26 4-12 0,-20 6 10 16,-9-2 0-16,9 0-11 15,12-4 5-15,30-4-5 16,40-8 11 0,48-3-16-16,55-9-6 0,48-6-11 15,53-2 15-15,51-3-9 16,59-6 3-16,55-8 2 0,54-9-3 15,54-10-2-15,56-8 10 16,39-4-15-16,35-2-1 16,15 0 0-1,2 4 8-15,-14 2-8 0,-22 4-1 16,-35 4-1-16,-42 4 2 16,-52 3 3-16,-67 7-1 15,-66 0 19-15,-77 2-17 16,-70 2-2-16,-79 4 3 15,-66 4-5-15,-65 8 0 0,-56 10 8 16,-42 6-2-16,-27 10-6 16,-11 4 1-16,-1 7 12 15,18 1 8-15,28 6-11 16,51-4-4-16,55-4-5 16,70-6 0-16,69-10-1 15,66-8-3-15,56-6 3 16,52-6 5-1,48-6-1-15,57-4 7 16,64-10-11-16,64-12-1 0,59-8 1 16,43-13 5-16,39 1 5 15,22 0-10-15,3 5 0 0,-8 4 2 16,-5 11 3 0,-29 4-5-1,-32 4-1-15,-43 2 1 16,-43-2 1-16,-64-2 1 15,-66 4-1-15,-74 0 33 16,-71 4-26-16,-71 8-5 16,-76 8 0-16,-75 6 2 15,-61 14-5-15,-60 8-4 16,-49 10 4-16,-38 10 4 0,-16 10-4 16,-4 4 0-16,4 7 9 15,25 7 3-15,39 0-12 16,55 0-1-16,61-4 1 15,75-5-1-15,74-13-1 16,76-10 2-16,67-12 3 16,68-14-1-16,72-16 0 15,78-18 2-15,76-22-4 16,65-18 3-16,67-15 7 16,43-7-10-16,19-2 0 15,4 10 1-15,-4 12-1 0,-23 10-4 16,-40 11 4-1,-48 14 2-15,-51 6 1 0,-62 1 2 16,-77 9-5-16,-71-2 0 16,-71 4 0-16,-81 6 0 15,-78 5-1-15,-70 6-1 16,-70 10 0-16,-68 10 2 16,-59 13 6-16,-45 9-6 15,-40 8 0-15,-27 12 3 16,-6 8-2-16,18 4 6 15,21 3-6-15,44-3 5 16,59-10 1-16,76-12-2 0,69-19-5 16,84-12-14-16,78-12 10 15,74-16 3-15,80-14 0 16,72-14 1-16,67-21 2 16,68-16 7-16,59-14-7 15,43-10-2-15,18-1 0 16,11 9 5-16,-1 2-5 15,-19 12-1-15,-36 6 0 16,-41 10 2-16,-56 3 1 16,-61 10 5-16,-74 7-7 0,-69 8-3 15,-71 5 2-15,-72 12 0 16,-74 6 1 0,-71 9 0-16,-70 13 4 0,-60 13 2 15,-54 8-6-15,-37 12 0 16,-27 8 7-16,-5 9 5 15,13 0-8-15,36 2-1 16,44-9-2-16,72-12 1 16,78-16-2-16,80-14-9 15,75-12 6-15,76-10 4 16,79-12-1-16,62-6 0 0,74-6-36 16,59-6-96-16,53-6-43 15,35 0-111-15,37-2 14 16,31-2-86-16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9-06T07:47:05.908"/>
    </inkml:context>
    <inkml:brush xml:id="br0">
      <inkml:brushProperty name="width" value="0.05292" units="cm"/>
      <inkml:brushProperty name="height" value="0.05292" units="cm"/>
      <inkml:brushProperty name="color" value="#C00000"/>
    </inkml:brush>
  </inkml:definitions>
  <inkml:trace contextRef="#ctx0" brushRef="#br0">28895 1309 685 0,'62'-8'82'0,"-14"-2"-36"16,-13-2 6-16,-6-2-2 15,-2 0 22-15,-8-2 39 16,-7 0-40-16,-14-2-34 16,-10 2-4-16,-11-6 30 0,-18 2-38 15,-22 0-11 1,-21 2 4-16,-19 1-5 0,-15 3 14 15,-4 5-9-15,-3-1 6 16,7 1-7-16,2 5-6 16,7 3 1-16,7-2 12 15,-4 6-13 1,0 1 4-16,-4-1-8 0,-10 5 0 16,-13 5-2-16,-17 1-4 15,-14 4 11-15,-15 4 6 16,-8 1-1-16,-4 4 5 0,8-1 5 15,13 4-12-15,18 2-3 16,13 2-7-16,14 4 0 16,9 5 10-16,2 4-12 15,7 8 4-15,3 1 4 16,5 0-8-16,13 0 7 16,12-6-10-16,20-6 6 15,23-4-6-15,18 0 16 16,15-1-7-16,14 5 2 15,8 2-2-15,7 6 4 16,8 2 0-16,9 2-6 16,13-5 3-16,13-1 0 0,14-6-4 15,15-8 4-15,18-6 1 16,10-6-9-16,10-4-1 16,7-4 1-16,8-4 0 15,0-4 2-15,3-4 0 16,1-2-1-16,0-4-2 15,-6-2 6-15,-7 0-5 16,-7 0-1-16,-3 0 4 16,-13-4-5-16,-3 2 0 0,-8 0 0 15,1 0 1 1,0-4 0-16,2 2-1 0,-1-2 2 16,1-2 0-16,-7 0-2 15,-11-2 0-15,-11 2 3 16,-11-3-1-16,-10 1-1 15,-1 3 2-15,-7-4 0 16,4 1-2-16,-4-1 0 16,3-6 0-16,-6-1 1 15,1 0-2 1,-5-2 0-16,-2 2 3 0,-11 2-2 16,-9 2 3-16,-6 4-4 15,-15-2 15-15,-1-2-4 0,-5 4 1 16,3-4-5-16,-1 0-6 15,5-2 0-15,0-1-1 16,0-2 2-16,0-4 0 16,2 0-1-16,-5 0 1 15,-1 1 0-15,-2 2-1 16,-3 0 1-16,0 0 0 16,0-2-2-16,-5 0 2 15,2-2 0-15,-3 0 4 16,-7-4 5-16,-10-2-3 15,-8-2 4-15,-9 0-1 16,-11-3-6-16,4 3-5 16,0 4 0-16,7 2 0 0,5 6 0 15,6 2 0-15,-2 6-7 16,-8 4-12-16,-7 6-53 16,-6 6-157-16,1 4-182 15,11 4-572 1</inkml:trace>
  <inkml:trace contextRef="#ctx0" brushRef="#br0" timeOffset="723.6">25535 912 762 0,'7'-34'52'0,"-2"6"9"16,-8 6 1-16,3 6-16 16,5 6 37-16,-3 4-14 15,3 4-47 1,-1 6 50-16,5 8 22 0,7 10-20 15,-1 16 0-15,1 20-16 16,-3 16 0-16,-9 19-13 16,-8 9-10-16,-5 10-8 15,-5 6 9-15,1 3 7 0,0 1-31 16,2 6-3 0,2 6 0-16,0-1 2 0,5 1-5 15,-6 3-5-15,2-7 3 16,-1-14 1-16,-3-11-5 15,-1-17-3-15,2-20 0 16,0-17-4-16,2-20-9 16,5-11-113-16,2-12-57 15,8-12-4 1,12-14-73-16,13-18-260 16</inkml:trace>
  <inkml:trace contextRef="#ctx0" brushRef="#br0" timeOffset="1100.31">26536 812 915 0,'11'-32'20'15,"-7"8"5"-15,-4 10-8 16,-4 10 0-16,4 15 109 0,-2 18-13 16,-7 21-30-16,-5 28-23 15,-1 24-14-15,-7 23 15 16,-1 13-15-16,4 4 0 16,3 7-8-16,3 1-17 15,1 2-6-15,5 7-4 16,1-5-7-16,-3-3 2 15,2-17-4-15,0-14-1 16,1-17-2-16,-1-19 1 16,3-14-1-16,1-15-10 15,3-18-44-15,0-12-147 0,5-15-94 16,6-14-25-16</inkml:trace>
  <inkml:trace contextRef="#ctx0" brushRef="#br0" timeOffset="1415.02">27278 872 1239 0,'0'-12'10'0,"-6"12"-6"16,-2 16-4-1,-3 18 9-15,5 30 9 0,-8 32 57 16,-5 35 27-16,-11 23-22 16,-8 17-30-16,-4 11-2 15,-2 9-14-15,-1-3-14 16,3-4-9-16,2-9-4 16,9-18-5-16,2-19-2 15,6-16-2-15,7-19-3 16,5-23-10-16,7-20-80 15,6-20-120-15,9-20-50 16,14-18-60-16</inkml:trace>
  <inkml:trace contextRef="#ctx0" brushRef="#br0" timeOffset="1714.15">28220 1149 557 0,'18'-4'652'15,"-14"10"-639"-15,-8 14-10 0,-7 8 6 16,-3 16 11-16,4 24 61 16,-2 24 25-16,-1 23-18 15,-7 21-49-15,-4 20 2 16,-5 15-9-16,-2-1-20 15,-8-1-9-15,1-13 1 16,1-18-3-16,3-17-1 16,1-15-8-16,6-22-14 15,5-20-126-15,11-19-117 16,11-19-199-16</inkml:trace>
  <inkml:trace contextRef="#ctx0" brushRef="#br0" timeOffset="1949.13">29339 872 1021 0,'53'-32'49'16,"-28"42"-34"-16,-30 40 71 15,-15 40 2-15,-11 33 13 16,-5 27-9-16,-4 14-16 15,1 7-28-15,0 11-23 16,-3 5-9-16,2 8-9 0,-7-1-7 16,-2 1-10-16,-2-7-38 15,6-8-343-15</inkml:trace>
  <inkml:trace contextRef="#ctx0" brushRef="#br0" timeOffset="68183.09">30457 1401 1197 0,'-16'-28'0'0,"-15"13"-1"15,-13 10 1-15,-6 15 27 16,6 10-3-16,7 6-18 15,10 0-1-15,11 2 3 16,16-2-3-16,16-1 1 16,13-5-2-16,11-4 2 15,11-2 4-15,3-2-10 16,-6-2 5-16,-8 0 2 0,-13 0 13 16,-13-2 37-16,-12 2-1 15,-14 0-12 1,-3 4-18-16,-7-2-18 15,-9 4-8-15,-5-4-7 0,1-2-67 16,1-2-99-16,7-6-329 16</inkml:trace>
  <inkml:trace contextRef="#ctx0" brushRef="#br0" timeOffset="68635.28">30646 1377 1223 0,'17'-8'88'15,"-13"4"-81"-15,-6 2-7 16,0 8 32-16,2 10 44 16,4 8-29-16,0 11-33 15,1 5-6-15,3-3-8 16,4-2 2 0,1-13-2-16,3-8 0 0,5-8 0 15,4-10 6-15,4-8 0 16,-2-10 20-16,-2-8-15 15,-8-6 6-15,-7-2 25 16,-8 2-15-16,-6 5 2 16,-8 11 23-16,3 9-30 15,0 4-20-15,4 7-2 0,3 0-13 16,0 2 13-16,4 10 2 16,0 12 1-16,10 7-2 15,5 7-1-15,8 2-2 16,8-6-2-16,1-8 4 15,-5-12 0-15,-3-10 3 16,-1-12 10-16,-4-10 6 16,-4-8-7-16,-5-6 3 15,-8-2-13-15,-12-1-2 16,-2 3 0-16,-11 4-19 0,-2 4-68 16,2 2-80-16,6 2-175 15,10 4-257-15</inkml:trace>
  <inkml:trace contextRef="#ctx0" brushRef="#br0" timeOffset="68796.39">31230 1303 825 0,'13'8'228'15,"-15"2"-180"-15,-4 0 45 16,-5-2 11-16,4 2 2 16,2 4-31-16,3 4-44 15,0 2-5-15,2 6-22 0,2 0-4 16,0-1-17-1,3-9-144-15,2-7-250 0,4-13-348 16</inkml:trace>
  <inkml:trace contextRef="#ctx0" brushRef="#br0" timeOffset="69049.27">31224 1103 985 0,'-27'2'7'16,"0"10"-1"-16,5 4 9 15,9 6 31-15,6 2 20 0,14-2-9 16,6-2 14-16,7-2-17 16,5-6-3-1,-3-6 5-15,-7-2 16 0,-4-4 20 16,-6-8-31-16,-10-6-52 16,1-4-9-16,-7-2-3 15,-3 0-10-15,-1 2-3 16,-1 8-34-16,1 8-46 15,-3 8-43-15,-8 56-84 16,30-50-279-16</inkml:trace>
  <inkml:trace contextRef="#ctx0" brushRef="#br0" timeOffset="69284.67">31592 1077 1193 0,'2'-29'29'0,"-4"7"63"0,-5 11 56 16,0 4-79-16,2 9-38 16,1 8 5-16,4 16 29 0,2 11-29 15,2 13-9 1,1 10-16-16,0 2-5 0,-1-2-6 16,-1-2-1-1,-6-5-19-15,-1-5-128 0,-3-10-248 16,-2-11-347-16</inkml:trace>
  <inkml:trace contextRef="#ctx0" brushRef="#br0" timeOffset="69435.99">31475 1385 1055 0,'-26'-26'93'16,"-1"4"-76"0,7 8 64-16,2 4-11 0,9 4-64 15,16 4 8-15,15-2-3 16,16 0-11-16,14 0-8 0,12 0-30 15,3-2-204-15,-3 4-120 16</inkml:trace>
  <inkml:trace contextRef="#ctx0" brushRef="#br0" timeOffset="70448.47">31957 1189 1106 0,'-20'-10'79'15,"-5"2"-32"-15,-6 1 43 16,-3 6-18-16,-1 9-1 15,6 4-24-15,4 6-26 16,8 4-9-16,9 4-4 0,14 0 7 16,5-2-4-16,7 0-5 15,3-6-6-15,4-4-1 16,2-6-3-16,-2-8 4 16,2-5 6-16,2-12 5 15,-4-9-3-15,2-8-3 16,-2-8 4-1,-7-8-6 1,-5-2-2-16,-6-1 7 16,-7 2-8-16,-7 4 0 15,-4 9 20-15,-5 8-4 16,1 12 4-16,3 8-20 16,4 8 7-16,1 12-8 15,3 12 2-15,0 10 0 0,4 12-1 16,0 15 0-16,4 7 0 15,0 2 1-15,1 2 2 16,-3-6-1-16,-2-11-2 16,0-17-2-16,0-14 0 15,0-12-5-15,2-9 3 16,0-7 4-16,5-10 12 16,4-9 0-16,2-10-12 15,3-9 4-15,6-6-4 16,-2 2 0-16,-1 10-1 15,-4 6 1-15,-5 14-8 16,-2 9-5-16,-8 9 13 0,2 7 2 16,2 3-2-1,1 4 4-15,3 6-2 0,2 10 13 16,1 2-12-16,0 2 11 16,2-2-10-16,3-10-4 15,2-6 0-15,2-12 0 16,2-10 0-16,5-8 2 15,2-10 8-15,4-12-4 16,0-6-3-16,-4-2 1 16,-4-2 3-16,-10 8-6 0,-7 6 4 15,-11 7 0-15,-4 11 15 16,-2 5 28-16,3 4-38 16,-5 3-2-16,-3 9 2 15,-3 6-9-15,-3 10 1 16,-1 3 6-16,2 10-5 15,5 2 6-15,7 0-3 16,7-2 4-16,5 0 1 16,5-4-7-16,9-6 0 0,1-6-4 15,4-10 1 1,10-6-1-16,-1-10 14 0,7-10-8 16,2-10 9-16,1-6-15 15,-3-8 0-15,-7 0 1 16,-6 0-1-16,-12 4 7 15,-12 6-7-15,-10 8 0 16,-8 5-3-16,-3 6 3 16,3 4-1-16,3 5-6 15,3 4-3-15,5 9 9 16,4 7 1-16,6 10 0 16,5 8 0-16,7 5 4 15,3 2-9-15,-4-5 8 0,-5-6-3 16,-8-4 1-16,-10-4 1 15,-11-4-4-15,-12-4-17 16,-4 0-119-16,0-2-38 16,8-8-78-16,14-8-458 15</inkml:trace>
  <inkml:trace contextRef="#ctx0" brushRef="#br0" timeOffset="70935.75">33432 1033 987 0,'46'-9'125'0,"-25"8"-70"16,-19 1 127 0,-14 1-74-16,-12-1-63 0,-16 0 9 15,-11-1-1-15,-13-7 0 16,-8-2-7-16,1-7 4 16,8-3 15-16,12-2-32 15,4-2-22-15,18 4-9 16,11 0-1-16,12-2-2 15,10 0-8-15,12-6 1 16,15 0 8-16,9 6-5 16,4 6-7-16,-1 14 7 0,-10 16 3 15,-8 16 0-15,-16 16 4 16,-14 16-1-16,-19 14 7 16,-14 13-6-16,-5-3 2 15,8-6-2-15,10-16-2 16,18-18-2-16,19-18 1 15,8-14 1-15,11-15 29 16,10-16 6-16,3-11 2 16,3-10-1-16,-5-10-14 15,-7-6 2-15,-8 0-5 16,-8 0-16-16,-4-1-3 16,-5 10 0-16,2 4 0 0,-3 11 0 15,-1 12-1-15,-3 8-19 16,0 8-36-1,-5 4-68-15,-5 4-21 0,0 8-121 16,-1 6-423-16</inkml:trace>
  <inkml:trace contextRef="#ctx0" brushRef="#br0" timeOffset="71938.75">30785 2628 334 0,'7'18'677'15,"-3"-5"-649"-15,-2-5-18 16,-2-6 1-16,2 0 51 0,0-4 6 16,1-6 7-16,3-8-36 15,8-8 4-15,-1-15 4 32,1-9-3-32,-3-10 7 0,-7-10-12 15,-6 0-14-15,-11 6-3 0,-3 8 24 16,-6 18-19-16,-3 15-23 15,-6 20 6-15,-2 11-9 16,0 9 1-16,-2 14-1 16,9 1 2-16,10-2-4 15,10-4 2-15,8-8 0 0,9-6-1 32,7-2 0-32,11-4 2 0,7-4 1 0,5-2-3 15,5-4 5-15,-4 2-5 16,-5 0 1-16,-10 2-2 15,-7 4 1-15,-4 6 0 32,-7 2 6-32,-2 0-6 15,1 6 4-15,-3 2-4 16,0-4 0-16,1-2-2 16,1-1-5-16,1-8 6 0,6-5-22 15,6-4-26-15,7-8 4 16,4-10 12-16,2-8-6 15,-2-8 34-15,-6-2 5 16,-7 0 4-16,-11 10 6 16,-3 7 2-16,-6 8 8 15,0 8 4-15,0 8-19 16,-1 1-3-16,-1 4 4 16,4 10-2-16,2 8 4 15,9 8-7-15,2 6 8 0,10 0-5 16,1-6-4-1,3-7 0-15,-2-13 0 0,-4-10 1 16,0-11 18-16,-5-8-10 16,-5-12 10-16,-9-9 8 15,-9-6 3-15,-9-6-3 16,-5 4-6-16,-8 0-4 16,0 10-11-16,0 7 1 15,0 13-6-15,4 9-1 16,2 14-3-16,4 10-3 15,5 8-35-15,10 9-46 16,8 9-27-16,12 1-121 16,8-4-127-16,10-6-149 0</inkml:trace>
  <inkml:trace contextRef="#ctx0" brushRef="#br0" timeOffset="73205.06">31511 2346 781 0,'18'-26'206'16,"-11"4"-146"-16,-10 8 65 15,-1 4-25-15,0 7-51 16,2 6-29-16,2 1-9 16,2 10 9-16,2 4 5 15,3 10-1-15,3 4-17 0,6 4-3 16,2-8-4-16,0-6-3 16,0-12 0-16,4-10 3 15,-2-12 29-15,-2-8-19 16,0-10-2-16,-4-8 10 15,-6-2 4-15,-3 0 4 16,-5 6 3-16,-5 8-4 16,3 9-6-16,-2 7-8 15,2 5-11-15,2 5 0 16,0 0-15-16,0 5 13 16,4 3 2-16,2 6 4 15,5 9 1-15,3 7 0 16,1 3-4-16,3 2-1 0,2-5 0 15,0-8-3-15,3-10 3 16,-1-12 6-16,2-12-1 16,1-12 1-16,-3-14-3 15,-4-12 3-15,-2-6-3 16,-8-4 0-16,-3-3 5 16,-3 3-2-16,-2 4 5 15,0 4 2-15,-2 8-1 16,2 13 2-16,0 12-14 15,-3 11 6-15,1 12-4 0,2 12 6 16,-2 12-1-16,0 12-2 16,4 12-2-16,2 8-1 15,8 2 5-15,8-4-2 16,2-4-4-16,9-9 0 16,1-11 2-16,1-13-6 15,-2-10 6-15,-2-11-7 16,-2-12 11-16,0-10 4 15,-2-13-10-15,-2-7 4 16,-2-6-5-16,-5-2 0 16,-10-2 3-16,1 8-3 0,-12 6 0 15,-3 10-2-15,-6 10 2 16,1 8-2-16,-5 8 2 16,0 6 0-1,0 6 0-15,5 8 0 0,1 4 0 16,8 6 1-16,6 4-3 15,7 2 2-15,7-2 0 16,4-3-2-16,4-6-1 16,3-6 1-16,0-10 2 15,4-4 8-15,-2-10-3 0,2-9-5 16,-2-6 11 0,-4-4-4-16,-8-6-1 0,-5-2 3 15,-8 0-4 1,-6 0-1-16,-4 6 21 0,-8 4 3 15,3 8-14-15,-1 6-11 16,4 6-3-16,3 4 0 16,-1 4 1-16,-1 6 1 15,2 4-4-15,3 0-6 16,4 4 8-16,8 2-3 16,5-2-3-16,9 0 6 0,5-2-2 15,0 2-1-15,0 2 3 16,-4-2-2-16,-3 0 2 15,-8 0 0-15,1-1 0 16,-1-6 0-16,-4-1-5 16,1-4 2-16,10-4-4 15,-3-4 14-15,6-4-6 16,5-6 6-16,7-6-4 16,-3-4 0-16,-1-4 4 15,-11 2-4-15,-3-2 9 16,-9 2-11-16,-5 0 5 15,-4 0 3-15,-2 8-6 0,-2 2 0 16,2 6 0 0,2 6-3-16,0 2-3 0,6 3-17 15,8 8 20-15,9 5 11 16,8 10-10-16,4 6 5 16,5 6 4-16,-4-2 14 15,-7-2 2-15,-9-8 5 16,-5-6-9-16,-8-10-13 15,-7-2-9-15,-11-3 0 16,-14 3 0-16,-15-1 0 0,-13 1-111 16,-25-1-139-16,-13-14-249 15</inkml:trace>
  <inkml:trace contextRef="#ctx0" brushRef="#br0" timeOffset="73377.3">32148 1959 1373 0,'-45'-8'171'0,"12"4"-155"15,14-2 6-15,9 0 32 16,22 0 58-16,17-2 22 16,19-4-62-16,19-6-34 15,13 0-16-15,5 0-21 16,-9 1-2-16,-16 3 0 16,-19 9-42-16,-18 0-117 0,-15 4-79 15,-13 1-577 1</inkml:trace>
  <inkml:trace contextRef="#ctx0" brushRef="#br0" timeOffset="74762.39">32213 3138 1047 0,'0'-18'107'16,"0"6"-32"-16,-4 2 14 16,-1 4-6-16,5 4-13 15,-2 4-27-15,2-2-27 16,2 2-2-16,-2 4-9 0,2 12 20 15,3 12 36 1,-1 20-16-16,5 25-9 0,0 16 15 16,2 16-7-16,0 15-13 15,-4 10 1-15,0 3-14 16,-1-7 17-16,1-10 11 16,5-15-16-16,-2-19-1 15,1-14-14-15,-1-8-15 16,-2-10 0-16,1-9 0 15,-3-9 0-15,2-10 0 16,1-8 0-16,3-4 0 16,13-10 0-16,13-4 0 15,20-6 0-15,20-4 0 16,20-4 0-16,12 2 0 0,5 1 0 16,-1 5 0-16,-8 7 0 15,0-1 0-15,-11 2 0 16,-10 2 0-16,-7-2 0 15,-22 1 0-15,-17-1 0 16,-10 0 0-16,-10 0 0 16,-13 0 0-16,-4 0 0 15,0 0 0-15,-2-5 0 16,-2-9 0-16,-2-13 0 16,-5-14 0-16,-7-18 0 15,-6-19 0-15,-6-16 0 0,-7-21 0 16,2-17 0-1,-5-6 0-15,3-5 0 16,-3 7 0-16,5 22 0 0,4 25 0 16,6 23 0-16,10 28 0 15,4 20 0-15,4 8 0 16,5 10 0-16,-2 2 0 16,2 0 0-16,-4 4-24 15,-10 12-195-15,-14 16-47 16,-13 20-156-16</inkml:trace>
  <inkml:trace contextRef="#ctx0" brushRef="#br0" timeOffset="75029.23">32574 4087 838 0,'-18'15'202'0,"3"-7"-174"16,5-4 27-16,6-8 42 15,6 3 32-15,14-6-4 16,13 4-42-16,13-4-28 16,18 2-23-16,16-4-7 15,2 5 1-15,3 0-26 16,-17 0 4-16,-6 4-4 16,-14 0-6-16,-8 0-3 0,-9 0-67 15,-9-2-96-15,-14-6-185 16,-6-6-270-16</inkml:trace>
  <inkml:trace contextRef="#ctx0" brushRef="#br0" timeOffset="75249.85">32554 3653 1293 0,'-38'-10'31'0,"13"2"-31"16,9-2 9-16,10 4 15 0,12 2 32 15,15 0 21 1,16-2-34-16,26-2-26 0,26-2-6 16,12 2-6-16,3-2-5 15,-8 2-2-15,-23 2-7 16,-23-2-43-16,-26 0-167 16,-24-6-251-16</inkml:trace>
  <inkml:trace contextRef="#ctx0" brushRef="#br0" timeOffset="75448.17">32516 3260 1078 0,'-16'-12'85'0,"5"4"-80"15,7 0 1-15,8 0 56 16,9 0 86-16,10-2-35 16,6-2-45-16,8-2-20 15,15 2-4-15,2 0-9 16,6 0-20-16,2 2-12 15,-4 2-2-15,-9 4-1 16,-6 0-11-16,-12 2-38 16,-16 2-210-16,-4 2-195 15</inkml:trace>
  <inkml:trace contextRef="#ctx0" brushRef="#br0" timeOffset="76367.85">32766 4921 1221 0,'-11'-26'117'0,"-1"2"-48"31,1 5-39-31,-3 5 27 0,6 10-7 16,1 2 18-16,1 11-16 15,1 17-18-15,0 21 14 16,-1 24-2-16,-3 23 11 0,3 25-13 16,-8 15-9-1,-4 6-3-15,0 5-19 16,-2-3-5-16,2-8 7 16,0-10-8-16,7-7 5 15,1-7-3-15,0-9 1 16,4-14 3-16,-1-12-13 15,1-19 0-15,-2-16 0 16,4-16 0-16,0-8 0 16,-3-8 0-16,3-6 0 15,-1-6 0-15,-2-10 0 0,-4-8 0 16,3-12 0-16,-4-10 0 16,1-6 0-16,5 1 0 15,-1 9 0-15,4 11 0 16,1 11 0-16,0 11 0 15,2 7 0-15,-5 4 0 16,5 6 0-16,-2 12 0 16,4 10 0-16,3 8 0 15,2 9 0-15,0-1 0 16,1-10 0-16,1-10 0 16,-2-10 0-16,-2-10 0 0,-1-6 0 15,0-6 0-15,11-8 0 16,6-6 0-16,8-4 0 15,2-2 0-15,0 0 0 16,-8 10 0-16,-8 4 0 16,-8 6 0-16,-5 4 0 15,1 2 0-15,-3-2 0 16,2 0-123-16,4 0-198 16,10 0-273-16</inkml:trace>
  <inkml:trace contextRef="#ctx0" brushRef="#br0" timeOffset="77777.07">32792 5442 684 0,'36'-38'274'15,"-5"6"-264"-15,-6 6-6 16,2 5 3-16,-6 18 1 15,4 9 30-15,-7 10 55 16,-7 8-35-16,-9 8-31 16,-6 6-14-16,-7-2-2 15,-1-2-5-15,1-8-4 16,5-6 3-16,0-10-1 0,0-4 11 16,6-6 7-16,2-8-10 15,6-10-8-15,0-8-1 16,8-8-3-16,2-2 4 15,4-2 1-15,0 8-4 16,3 6 2-16,-5 6 4 16,0 8-5-16,0 6-1 15,2 4 5-15,1 5-6 0,1 4 0 16,0 5 0-16,1 6 0 16,-7 4 3-16,-3 2-7 15,-4 2-1-15,-3-6-13 16,-2-8-190-16,5-6-2 15,9-12-193-15</inkml:trace>
  <inkml:trace contextRef="#ctx0" brushRef="#br0" timeOffset="78052.6">33412 5285 745 0,'-29'-11'69'16,"0"1"-35"-16,4 3-19 15,2 6-3-15,10 6 1 0,9 8 17 16,11 2 9-16,3 6-15 15,11 3-12-15,8 0-11 16,2-4-1-16,-4-4 18 16,0-6-3-16,-3-6 70 15,-6-10-8-15,-7-10-42 16,-4-6-17-16,-5-6-6 16,-4-2-10-16,-10-1-2 15,-9 5-2-15,-6 6 0 0,-2 8-13 16,4 6-79-1,8 8-58-15,7 6 11 0,22 0-213 16</inkml:trace>
  <inkml:trace contextRef="#ctx0" brushRef="#br0" timeOffset="78598.05">33657 5227 636 0,'13'-7'91'0,"-15"-2"-44"0,-11 1 51 15,-14-2-33-15,-4 4-10 0,2 0 1 16,0 2-21-16,4 6-24 15,0 3-3 1,8 4-7-16,3 4 9 0,10 2-10 16,-1 3 4-16,10-1-4 15,4-2-4-15,4-4 4 16,5-5 15-16,4-9-10 16,3-4-1-16,-3-11 3 15,-2-8-4-15,-6-9 4 16,-8-3 0-16,-8-4 5 0,-2-2-5 15,-10 6 14-15,-4 4 9 16,0 8-7-16,7 8-5 16,3 12-18-16,6 3-3 15,2 12 3-15,2 5 2 16,2 6-1-16,3 8-1 16,1 0 1-1,6 2 0-15,1-4-1 0,6-6-2 16,1-6 2-16,2-8 6 15,3-10 3-15,4-10-6 16,2-10 0-16,1-8-2 16,-5-8 2-16,-11-2-2 15,-12 0 9-15,-12 5-8 16,-10 9 10-16,-4 9 9 0,0 8-6 16,3 8-10-16,1 6-2 15,-2 12-2-15,7 4 13 16,-4 12-10-16,3 9 9 15,7 8-11-15,10 4 7 16,7 4-9-16,7 0-6 31,12-1-1-31,8-4-12 0,-4-1-173 0,-6-1-289 16</inkml:trace>
  <inkml:trace contextRef="#ctx0" brushRef="#br0" timeOffset="80049.92">31874 7213 661 0,'-2'-28'513'0,"0"6"-513"16,-2 9-7-16,-4 12 7 31,2 15 11-31,4 9 1 16,4 12 3-16,0 5-8 15,2 2 4-15,4-4-7 16,0-8 2-16,-3-10-2 15,-1-8 1-15,-2-6 29 0,0-6 28 16,-2-8-34 0,0-8-22-16,2-6-5 0,-2-6 3 15,4-8 6-15,0 0-9 16,2 6 2-16,3 6 0 16,-3 8-3-16,2 4 1 15,-2 9 1-15,-1 7 1 16,3 3-2-16,4 4 8 15,1 6-6-15,3 1-2 16,-1 4 2-16,1-2-2 16,-3-2-1-16,0-6 0 15,-1-4 5-15,-1-6-3 16,0-8-1-16,0-6 1 0,-4-8 0 16,1-8 0-1,0-2 0-15,-6 2 6 0,0-1 16 16,-4 10 10-16,-6-4-11 15,8 25-21-15,0-2-1 16,0 0-2-16,4 4-1 16,0 4 2-16,2 5 4 15,3 1-3-15,7 4 0 16,1 0 2-16,2-2-2 16,3-4 0-16,-2-4-1 0,0-8 5 15,0-6-2-15,-5-8-1 16,-2-6 1-16,-3-7 0 15,-6-5 4-15,-6-2 7 16,-10 2 3-16,-5 2 3 16,-8 10-12-16,-4 6-4 15,0 8 0-15,0 10-4 16,8 2-6-16,5 6 4 16,5 0 2-16,9 8 0 15,6 3-1-15,3 4-3 16,9 8-1-16,3-2 2 15,8-2-5-15,4-9-3 0,7-10 6 16,3-10 5-16,3-10 0 16,-7-10 2-16,-1-6-1 15,-9-6-1-15,-13-7 0 16,-8-3 7-16,-12 2-7 16,-8 2 1-16,-1 4 9 15,-6 8-3-15,-1 6-2 16,2 8-5-16,2 4 0 15,3 10 0-15,1 6 1 0,3 6 0 16,3 10 0-16,0 4-1 16,8 4-1-1,2-4 1-15,8 1-4 0,1-12 8 16,7-5-2-16,-1-11 2 16,6-11-1-16,-1-10-2 15,-2-11 0-15,-2-9 1 16,-3-6-2-16,-3-4 5 15,-4-2-4-15,-3 4 0 16,-3 3 3-16,0 11-1 16,-2 13 11-16,-2 8-9 15,0 7 0-15,0 8-3 16,-3 12 3-16,-1 8-2 0,-4 7-3 16,4 7 0-16,6 4 0 15,0-4 4-15,9-2-4 16,9 0 6-1,4-10-4-15,11-3-1 0,7-12 6 16,14-7-3-16,4-14-1 16,4-8-1-16,5-14 7 15,-2-2-1-15,-7-4 8 0,-7-2 3 16,-15 3 20 0,-23 6-1-16,-16 3-21 15,-14 7 1-15,-14 7-1 0,-8 8-16 16,4 8 6-16,-3 9 2 15,7 4-4-15,11 10-4 16,5 3 9-16,8 0-4 16,7 0 7-16,11-4-4 15,2-4-5-15,5-4-2 16,7 0-2-16,6-4 0 16,0-2 0-16,7 0 0 0,4-6-4 15,1-2-10-15,-10-2-104 16,-2 2-88-16,-8-4-184 15,-12-2-501-15</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9-06T07:48:52.519"/>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FF0000"/>
    </inkml:brush>
  </inkml:definitions>
  <inkml:trace contextRef="#ctx0" brushRef="#br0">24230 2372 955 0,'-12'-12'37'0,"1"10"-36"15,3 6 1-15,-2 8 12 16,8 10-3-16,7 12 23 16,0 4 2-1,1 6-4-15,1 3-19 0,3-3-9 16,2-10-1-16,-1-8-3 0,-2-12 0 16,-2-9 15-16,-5-6 61 15,-2-13-55-15,-4-8-9 16,-4-9 10-16,0-9-5 15,-5-6 1 1,-3 0 3-16,-1 2-9 0,0 6 10 16,9 10-13-16,1 8-9 15,7 10-5-15,7 6 4 16,8 10 2-16,10 8 3 16,10 8 4-16,15 10-2 0,3 4-3 15,2-2 7 1,-3-6 0-16,-7-12 18 0,-12-8 7 15,-11-8 21 1,-8-11-11-16,-8-14-34 0,-4-9-1 16,-6-8-7-16,-2-10-3 15,-11 4-4-15,-2 0-28 16,-1 4-98-16,1 8-81 16,6 5-164-1</inkml:trace>
  <inkml:trace contextRef="#ctx0" brushRef="#br0" timeOffset="172.47">24704 2115 921 0,'27'12'225'0,"-9"-2"-200"16,-11-6-4-16,-12-1 43 15,5 4-5-15,-4 18 24 16,1 12-45-16,1 12-37 16,2 9-1-16,2 0-2 15,3-8-46-15,2-10-174 16,-1-10-262-16</inkml:trace>
  <inkml:trace contextRef="#ctx0" brushRef="#br0" timeOffset="2079.79">30629 1556 135 0,'-12'-40'1036'16,"0"5"-1036"-16,-2 12-1 0,3 9-17 16,6 9 18-16,8 14 12 15,1 5 2-15,5 9 0 16,-2 8 0-16,0 9-3 15,-1 6-5-15,-4-2-5 16,2-4 2-16,-1-10-3 16,-1-10 0-16,-2-12 9 15,2-8-9-15,-2-14-6 16,-2-8 6-16,-5-12 1 16,1-10 1-16,-1-4-2 15,-2-2 2-15,2 3 3 16,3 11-2-1,2 8-3-15,0 12-1 0,4 9-2 0,4 8 3 16,6 5 1-16,5 9 8 16,10 4-1-16,4 5 3 15,7 2 5-15,5 1 8 16,-1-7 3-16,-4-8 9 16,-3-8-4-16,-6-8 24 15,-9-8-23-15,-7-6-18 16,-3-8-8-16,-10-3-7 15,-10 0-1-15,-7-2-55 16,-8 8-72-16,-4 1-74 0,3 3-112 16,-1 7-42-1</inkml:trace>
  <inkml:trace contextRef="#ctx0" brushRef="#br0" timeOffset="2362.77">30889 1323 743 0,'27'-10'43'0,"-6"-2"-1"15,-4-2 67-15,-3 2-10 16,1 2-49-16,1 2-14 16,-3 6-3-1,-2 2 14-15,5 10 5 0,-5 6-6 16,-3 8 1-16,0 4-3 16,-6 6 14-1,-9 2 4-15,0 0-12 0,-2-4-12 0,1-1-3 16,1-12-17-16,4-2-7 15,6-9-5-15,6-6 10 16,10-6-5-16,12-4-2 16,12-7-7-16,11-3-2 15,9-1-10-15,1-3-116 16,3 1-142-16,-1 6-270 16</inkml:trace>
  <inkml:trace contextRef="#ctx0" brushRef="#br0" timeOffset="3227.38">29417 5554 1113 0,'-18'-30'0'16,"2"12"-79"-16,3 14 44 16,4 14 35-16,9 10 9 15,7 4-3-15,2 2 6 16,1 1-1-16,0-9 12 15,-1-6 0-15,-5-6 16 16,-2-5 17-16,-2-5 1 16,-2-11-39-16,0-16-6 15,0-11-1-15,2-12-3 16,2-4-7-16,2 8 6 16,1 14-7-16,1 12-1 0,-1 12 1 15,0 14 2-15,3 8 6 16,3 8 2-16,7 4-9 15,3 0-1-15,-2-4 7 16,-1-6 8-16,-5-12 63 16,1-8 25-16,20-62-41 15,-32 52-31-15,-2-4-22 16,-2 1-6-16,-1 3-1 16,-4-15-2-16,-2 1-10 15,-4 5-66-15,2 11-108 16,2 6-96-16,9 4-50 15,9 4-4-15,13 2 155 0,5-2 179 16,6-2 131-16,3 0 2 16,-3-4 26-16,-6 0-50 15,-2-2 30-15,-3 0-19 16,0 2-30-16,0 0-45 16,3 2 4-16,2 6-9 15,-2 4-3-15,-2 4-13 16,-2 2-3-16,-8 4 26 0,-4 2 27 15,-6 0-18 1,-8 2-24-16,-4-2-7 0,-2 0-15 16,2-5 1-16,0-4-11 15,4-5-8-15,5 0 8 16,12 2 1-16,7 3 0 16,8-2-1-16,4 5 1 15,1 0 3-15,-5 1 5 16,-9-5 1-16,-12-1 54 15,-6 3-1-15,-14 13-38 16,-9 8-15-16,-18 16-8 16,-5 5-2-16,-2-2-7 15,8-14-47-15,11-16-129 16,14-26-190-16,8-28-570 16</inkml:trace>
  <inkml:trace contextRef="#ctx0" brushRef="#br0" timeOffset="3920.68">27516 3457 944 0,'-15'-32'63'15,"2"7"-38"-15,3 10-10 16,1 4 7-16,7 10 61 15,4 9-27-15,3 10 24 0,1 12-45 16,4 14-9 0,1 12-17-16,-1 6-5 0,2-5-3 15,-3-7 0-15,-1-14 0 16,-3-13 2-16,-3-10 5 16,1-9 7-16,-6-12 11 15,-4-9-16-15,-1-12 0 16,-3-10 19-16,-3-9-8 15,3-8-3-15,5-2-2 16,6 2-7-16,6 0-6 16,12 5 2-16,11 9-5 15,6 10 7-15,8 10-4 0,1 8 0 16,-1 12 4-16,-7 6-1 16,-10 10 15-16,-10 8 18 15,-16 10-10-15,-13 8-11 16,-16 7-2-1,-9 1 0-15,-5-4 14 0,5-10-9 16,7-12 7 0,11-10-10-16,9-6-5 0,9-6-12 15,2 0-1-15,2 0 0 16,7 4 0-16,7 4 0 16,8 4 0-16,10 4-5 0,8 2-28 15,7 0-111-15,9-1-99 16,5-8-158-16</inkml:trace>
  <inkml:trace contextRef="#ctx0" brushRef="#br0" timeOffset="4234.83">28103 3577 959 0,'-27'-20'64'0,"-4"4"-23"16,2 4 27-16,2 6 20 15,6 10-33-15,6 8-26 0,6 4-17 16,4 4-6-16,12 2 2 15,7 2-3-15,13-4-5 16,8-4 2-16,7-4-2 16,3-8 1-16,-3-4-1 15,-6-6 2-15,-7-4 5 16,-11-4 1 0,-10-4 5-16,-5-4 17 0,-8-2 21 15,-5-4 6-15,-9 4-17 16,-3 2-10-16,-7 4-11 15,-2 10-1-15,-1 6-18 16,-1 12-4-16,0 10-3 16,4 8-31-16,9 4-38 0,13 2-43 15,12-2-99-15,14-6-134 16</inkml:trace>
  <inkml:trace contextRef="#ctx0" brushRef="#br0" timeOffset="4630.02">28385 3571 490 0,'22'-18'347'0,"-12"2"-279"16,-18 6 37-16,-7 2 43 0,2 4-26 15,3 2-56-15,6 2-47 0,2 10-5 16,2 8 7-16,4 6-9 16,5 8-3-16,3 6-3 15,5 0-4-15,3-8-2 16,5-2-3-16,2-11 1 15,0-9 2-15,-1-7 5 16,-4-6-3-16,-1-13 7 16,-4-9 3-16,-5-5 2 15,-8-10 17-15,-2-6-6 16,-4-4 1 0,-2 2 4-16,-3 6 3 0,0 8 0 0,2 11-5 31,3 11-10-31,-2 10-10 15,4 7-8-15,0 1-2 16,2 3 2-16,5 10 2 16,4 6 1-16,4 10-3 15,2 3-2-15,2 4 0 16,-1 0-15-16,-1-8-76 16,2-6-42-16,-1-8-68 15,-1-8-104-15,1-11-186 16</inkml:trace>
  <inkml:trace contextRef="#ctx0" brushRef="#br0" timeOffset="4818.51">28839 3447 705 0,'5'-55'106'0,"-5"4"41"0,-2 2-17 15,-7 9 18-15,2 14 3 16,1 8-31-16,1 10-78 16,3 6-28-16,2 12-7 15,2 10 8-15,3 14-11 16,3 6-2-16,3 8-2 15,3 1-5-15,1-3-83 16,3-6-140-16,-5-4-236 0</inkml:trace>
  <inkml:trace contextRef="#ctx0" brushRef="#br0" timeOffset="5118.32">28835 3577 286 0,'-22'-14'655'15,"2"0"-604"-15,4-4-24 16,5-2 2-16,7 2 36 15,12-2-23-15,6-2-18 16,10 0-2-16,10-2-5 16,8 0 2-16,0-2 2 0,1-2 5 15,-7-1 24-15,-9 4 15 16,-17 0-7-16,-7 5 9 16,-14 4-20-16,-8 4-18 15,-5 6 2-15,-3 6-18 16,-4 8-13-16,3 6 8 15,3 2-8-15,7 8 1 16,9 0-1-16,9 5 0 16,9-1 0-16,9 6-5 15,9-2-52-15,6-3-91 16,9-4-83-16,5-7-142 16,0-8-325-16</inkml:trace>
  <inkml:trace contextRef="#ctx0" brushRef="#br0" timeOffset="5417.26">29287 3367 549 0,'0'-33'274'0,"-10"-1"-144"16,-9 0-17-16,-1 2-7 16,3 4-33-16,5 6-34 15,6 6-21 1,8 4-14-16,10 6 6 0,5 6 3 16,10 4 3-16,2 4 2 15,2 6 5-15,-4 4 5 0,-7 6 4 16,-7-2-2-16,-7 0 5 15,-3-6 11-15,-3-6 5 16,-3-6 1-16,-3-4-24 16,-3-5-12-16,-2-6-1 15,0-7-6-15,-2-2-9 16,1-4 3-16,8 0-3 16,4 2-3-16,8 4-4 15,6 4-6-15,9 4-55 16,10 4-138-16,7 6-141 15,10 8-481-15</inkml:trace>
  <inkml:trace contextRef="#ctx0" brushRef="#br0" timeOffset="5874.52">29740 3541 840 0,'-85'58'42'0,"-24"-4"69"15,-27 2 47 1,-34 9-11-16,-25 7-29 0,-24-2-19 15,-17-6-30-15,-14-12-14 16,5-20-17-16,8-23-6 16,13-26 35-16,24-19-9 0,38-20-32 15,41-18-19 1,43-14-3-16,44-12-3 0,39-7 4 16,34-3-2-16,46-1-3 15,42 3-2-15,43 2-1 16,42 3 2-16,28 3 2 15,21 6 2-15,9 14 1 16,2 16-4-16,-14 22-4 16,-17 22 3-16,-32 26 1 15,-33 18-1 1,-40 16 2-16,-32 6 3 0,-33 10 0 0,-21-2 2 16,-21 2 8-16,-16-3 10 15,-15 3 13-15,-18 2-12 16,-18 4-14-16,-13 2 0 15,-11-2-9-15,-3-6 0 16,-3-3-2 0,8-11 0-16,8-8-12 0,4-8-59 15,6-8-110-15,-1-8-127 16,-3-6-292-16</inkml:trace>
  <inkml:trace contextRef="#ctx0" brushRef="#br0" timeOffset="6269.16">25664 2916 1094 0,'-40'-37'38'0,"5"9"26"16,8 6-5-16,5 6 10 16,11 8 1-16,11 6-27 15,15 6 79-15,21 8-26 16,25 12-34-16,27 14-30 15,30 11-3-15,14 6-11 16,4 6-13-16,-7 1 1 16,-13 0-5-16,-14 2 0 0,-13 2-1 31,-6 1-5-31,-6-3-83 0,0-12-102 0,2-12-108 31,18-18-136-31</inkml:trace>
  <inkml:trace contextRef="#ctx0" brushRef="#br0" timeOffset="6584.97">30557 1923 544 0,'38'0'616'0,"-18"4"-596"15,-20 4-13-15,-20 10 32 16,-11 8 79-16,-16 14-1 0,-13 10-48 16,-11 16-1-16,-7 8-15 15,3 3-23-15,7-1-25 16,15-6-4-16,10-12-1 15,10-11-2-15,6-6-23 16,-2 0-134-16,-4 1-177 16,-7 0-433-16</inkml:trace>
  <inkml:trace contextRef="#ctx0" brushRef="#br0" timeOffset="6906.51">28731 4168 965 0,'-3'3'128'0,"3"-3"-120"15,3-3 78-15,-3 10 93 0,8 7-25 16,6 14-59-16,6 18-33 16,4 14-12-16,7 12-12 15,1 7-8-15,3-1-20 16,6 0-1 0,5-2-9-16,1-6-1 0,2 3-12 15,0-1-91-15,0-2-182 16,-2-2-438-16</inkml:trace>
  <inkml:trace contextRef="#ctx0" brushRef="#br0" timeOffset="7639.76">25159 2735 405 0,'-47'-30'303'16,"3"0"-239"-16,2 4 39 16,3 4 71-1,12 8-39-15,10 6-46 16,3 4-42-16,10 4-22 0,4-2-8 0,2 4 8 15,7 2 57-15,13 5 0 16,14 5-36-16,15 9-30 16,21 7-10-16,12 2-5 15,12 6-1-15,5 2-1 16,-1 0-20 0,-5 2-130-16,-5-2-171 0,-13-4-330 15</inkml:trace>
  <inkml:trace contextRef="#ctx0" brushRef="#br0" timeOffset="10217.35">25101 3132 1184 0,'-21'-20'23'0,"2"4"-1"15,-1 6-12-15,7 2-6 16,7 8 1-16,12 8 7 15,9 6 87-15,12 12-51 16,20 14-21-16,15 12 1 0,16 12-16 16,9 6-6-1,6 5 0-15,-1-1-6 0,-3 0 0 16,-9-4-2-16,-8-6 1 16,-12-7-6-16,-12-7-11 15,-12-10 3-15,-12-12-46 16,-12-8 11-16,-17-6 3 15,-12-4 7-15,-17-8 32 16,-13-6 8-16,-11-8 2 16,-7-8 12-16,-3-4 20 0,3-4 13 15,11 4 10-15,12 4 1 16,16 8-20-16,9 6-37 16,13 4 0-16,8 8-1 15,15 8 16-15,10 13-4 16,8 12-3-16,15 7-2 15,4 4-3-15,0-6 5 16,-8-10-1-16,-1-10 9 16,-9-8 3-16,-9-7-1 15,-6-9 6-15,-8-3 18 16,-2-3 9-16,-1-8-16 0,0-12-17 16,5-12-6-1,4-8-7-15,2-8 1 0,-1 6-4 16,-5 6-3-16,-3 14 0 15,-5 12 0-15,-7 7-11 16,0 8-63-16,-2 1-51 16,6 4-100-16,0 6-48 15,7 0-419-15</inkml:trace>
  <inkml:trace contextRef="#ctx0" brushRef="#br0" timeOffset="10923.21">27989 2504 1195 0,'-90'22'21'0,"8"-4"-11"0,15-11-10 15,23-6 1-15,39-7 34 16,34-12 17-16,33-16-11 16,35-18-17-1,34-18-4-15,27-13-5 0,16-4-1 16,4-2-3-16,6 3-2 15,-3 4-9-15,-13 0 0 16,-12 6 0-16,-23 1 0 16,-29 11 0-16,-36 10 3 15,-35 12-3-15,-35 11-12 16,-33 13 12-16,-23 14 7 0,-17 11 0 16,-2 11-3-16,5 0-4 15,21 0-3-15,22-6 3 16,25-4 1-16,28-6 11 15,25-2-6-15,14-2 0 16,13 0-3-16,-3 2-1 16,-6 0 0-1,-16 8-2-15,-13 6 6 0,-18 8-5 0,-13 4 0 16,-7 4-1-16,-9 6-5 16,-7 1-13-16,-9 3-129 15,-4 2-123-15,-2 6-302 16</inkml:trace>
  <inkml:trace contextRef="#ctx0" brushRef="#br0" timeOffset="11583.99">28532 5577 896 0,'-9'18'166'0,"0"-21"-157"16,-1-23-5-16,-2-18 80 16,1-16 19-16,-1-16-39 15,2-14-20-15,-9-8-6 16,-2-9-15-16,-10-7-5 31,-10-3 8-31,-1 7-1 0,0 18-2 0,3 22-10 16,8 24-2-1,9 21 11 1,6 15 4-16,1 13-19 16,-3 15-7-16,-1 11 3 0,-4 10 2 15,1-1-3-15,3-6-1 16,9-14 0-16,5-10 6 15,5-8-1-15,0-2-3 16,7-6 7-16,4-12-4 16,9-12-2-16,5-10 3 15,6-7-5-15,4-2 5 16,-4 6 4-16,-2 11-3 16,-6 10-2-16,-8 8-5 15,-3 10 4-15,-6 4-5 0,-1 6 1 16,3 10 5-16,6 5-2 15,3 4-4-15,6 8 0 16,4-2-3-16,6 0-11 16,9-9-126-16,14-11-219 15</inkml:trace>
  <inkml:trace contextRef="#ctx0" brushRef="#br0" timeOffset="12072.7">30071 3724 1273 0,'-37'18'23'16,"12"-14"-21"-16,18-20 32 16,26-19 60-16,25-12-12 15,18-22-22-15,21-11-20 16,10-14-7-16,17-13-1 15,17-11-12-15,15-12-9 16,10-8-11-16,1 1 2 0,-5 13 1 16,-30 21 0-16,-36 29-3 15,-29 28 28-15,-28 20 32 16,-29 16-60-16,-25 10 0 16,-19 10 2-16,-18 8 3 15,-5 6-3-15,8 2-2 16,14-4 1-16,20-8-1 15,18-8-2-15,13-8 2 16,14-4 3-16,12-6 2 16,15-2-4-16,11 0-1 15,1-2 1-15,-6 4 1 0,-11 6 0 16,-11 6-2 0,-11 0 0-16,-7 2-1 0,-3 2 1 15,-2 4 0-15,-4 6 1 16,-2 6-1-16,-4 4-6 15,-3 4-43-15,0 1-61 16,2-1-91-16,5-2-132 16,6 0-381-16</inkml:trace>
  <inkml:trace contextRef="#ctx0" brushRef="#br1" timeOffset="26272.89">21928 15182 756 0,'-49'0'54'0,"7"-5"-38"15,6 0 7 1,7 1 69 0,11 1 34-16,7 1-40 15,7 2-54-15,4 0-25 0,0-4 2 0,11 4 2 16,9 0 2-16,18 0-5 16,20 0 0-16,29 0-4 15,21-5-3-15,27-2 0 16,11 1-1-16,13-2 0 15,-7 4-2-15,-12 2-6 16,-20 7-73-16,-26 4-95 0,-30 0 0 16,-24-4 113-16,-28-1 3 15,-24 0-26-15,-24-8 37 32,-20-1 49-32,-21-4 97 15,-17 1-24-15,-15 3-36 16,-6 0 18-16,-1 5 21 15,2 2 5-15,16 2-43 16,27-1-2-16,28-2-29 16,34 3 21-16,43-8-14 15,34 3-3-15,33-2-5 16,37-1 0-16,29-2-6 16,18 2 0-16,14-4 4 0,4 2-2 15,-1 2-1 1,-6-2-2-16,-14 6-13 0,-20 6-79 15,-36 0-43-15,-36 2 88 16,-51 2 48-16,-43-2 12 16,-39 0-11-16,-32-2 23 15,-23 1-15-15,-16-2 33 16,-6-5 7-16,-1 0 4 16,15 0 4-16,19 0-41 15,27 0-6-15,28 0-6 16,37-5 6-16,34-2-1 15,36 1-9-15,33-8 2 16,46-2-2-16,29 0 2 0,24 0-2 16,18 2 2-16,5-2 0 15,-5 6-2-15,-11 2 0 16,-21 4-4-16,-19 2-8 16,-33 4-26-16,-36 2-12 15,-41-4 41-15,-41 4 9 16,-50-2 6-16,-33 0-1 15,-32 2-1-15,-20 2 4 16,-10 0 33-16,5 0 0 16,18 2-1-16,28-4-40 0,33-2 0 15,38 2 4-15,38-4 8 16,37-2-8-16,39-4-1 16,44 0 3-16,37-8-6 15,23-2 0-15,15 2 1 16,6 0 6-16,-10-2-3 15,-12 6-1-15,-26 2-1 16,-20 2 2-16,-28 6-4 16,-36 0 0-16,-35-4-1 15,-35 4 1-15,-32 0 0 16,-32 0-8-16,-19-6-11 16,-10 2-18-16,-2 4-20 15,10-2-141-15,17 2-422 0</inkml:trace>
  <inkml:trace contextRef="#ctx0" brushRef="#br1" timeOffset="28102.37">3569 16597 724 0,'0'0'100'15,"0"-4"-82"-15,2 0-12 16,-4 0 18-16,0 2 32 0,2 2-12 16,0-4-21-16,0 8-8 15,2-8 3 1,4 4 27-16,11-4-2 15,4 0-26-15,12-2 1 0,10-2-4 16,6-2 2-16,9 6-7 16,6-4 7-16,11 2-4 15,6 2-6-15,16-4 2 16,12-2-4-16,7-8 0 16,6 2 3-16,7-6 1 15,-4-2 1-15,-9 6-1 0,-7-3 3 16,-8 12-7-1,-10 5 3-15,-7 4-1 0,-1 0-1 16,-5 0-2-16,0 0 1 16,-2-6-1-16,-1-2 0 15,4 3 0-15,0-4 0 32,4 0 2-32,4 9-2 0,5-4-3 0,1 4 0 31,-1 4-2-31,-6 1 2 15,-8-1 0-15,-5 1 0 16,-1 4 0-16,-5-1 1 16,2-2 3-16,-1-2-4 0,-1 0 0 15,3 0-1-15,-3-4 1 16,1 0 2-16,-1 0-2 16,3 0 0-16,-3 0 2 15,-1-4-2-15,3 0 1 16,0 0-1-16,1-1 1 15,-1 4-1-15,-3-3 4 16,5 4-4-16,3 0 0 16,4-4 1-16,2 4-1 15,5-5-3-15,-3 5 3 16,1-4-1-16,-2 3 1 0,-2 1-1 16,2 0 1-16,-4 0 0 15,2 1 1-15,-4-1-1 16,-1 4 2-16,-3-4-2 15,0 0 0-15,-1-4 1 16,-6 3-1-16,-1 1 0 16,-5 0 1-16,-1 1-1 15,1 3 3-15,0 1-1 16,2-1-2-16,0 0-2 16,1-4 2-16,5 0 3 15,1 0-3-15,3 0-2 0,1-4 1 16,2 0 2-16,-3-1-1 15,-2-3 0-15,6 7-3 16,-2-3 3-16,-1 4 0 16,0 0 1-16,1 4-1 15,-8-4 0-15,3-4 1 16,-5 4 0-16,3-5-1 16,1 1 2-16,1 3-2 15,2-3 1-15,5 0 0 16,-3-1-1-16,3 1 0 15,-3 0 2-15,0 3 1 16,1-4-2-16,1 1 0 0,2 0-1 16,6-1-2-16,2 0 2 15,3-3 0-15,1 0 5 16,4-2-3-16,5 0 13 16,3 2 1-16,-3-4-1 15,-3 2 2-15,-4 2-3 16,-11 2 2-16,-7-2-10 15,-9 0 0-15,-8 6-2 16,-5-2-3-16,-7 0 0 16,-2 4-1-16,65-10-1 15,-98 10-10-15,-5 0-157 0,-2 0-714 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9-06T07:57:25.685"/>
    </inkml:context>
    <inkml:brush xml:id="br0">
      <inkml:brushProperty name="width" value="0.05292" units="cm"/>
      <inkml:brushProperty name="height" value="0.05292" units="cm"/>
      <inkml:brushProperty name="color" value="#002060"/>
    </inkml:brush>
  </inkml:definitions>
  <inkml:trace contextRef="#ctx0" brushRef="#br0">12100 4734 580 0,'-35'0'32'0,"-37"2"-1"15,-6 6 6-15,-2 2 13 16,4 6 0-16,14 2-1 16,19-1-33-16,22-2 21 15,27-3 17-15,27 1 2 16,30 1-22-16,32 1 16 16,37 0-11-16,35-5-15 15,29 0 7-15,30-5 1 16,32 2 13-16,31-7-24 15,32 2-5-15,31-4-4 0,22-1 2 16,19-1-2-16,12 3-12 16,2-2 2-16,-6 3 1 15,-6 4 5-15,-19 0 4 16,-17 1-6-16,-22 1-1 16,-19 0-3-16,-32 0-2 15,-28 0-2-15,-26 2-4 16,-32 0-2-16,-25 0-19 15,-17-2-115-15,-21 2-166 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9-06T07:57:30.100"/>
    </inkml:context>
    <inkml:brush xml:id="br0">
      <inkml:brushProperty name="width" value="0.05292" units="cm"/>
      <inkml:brushProperty name="height" value="0.05292" units="cm"/>
      <inkml:brushProperty name="color" value="#002060"/>
    </inkml:brush>
  </inkml:definitions>
  <inkml:trace contextRef="#ctx0" brushRef="#br0">19640 5053 1175 0,'5'-20'24'0,"-1"6"-12"0,-6 6 18 15,0 4 26 1,2 6-24-16,4 8 44 0,0 10 10 16,0 8-37-16,1 14-21 15,0 6-8-15,-5 2-13 16,0-4-4-1,-2-1-3-15,2-11 0 0,-5-6-4 16,2-8-26-16,-1-6-223 16,2-16-260-16</inkml:trace>
  <inkml:trace contextRef="#ctx0" brushRef="#br0" timeOffset="204.24">19420 5021 1346 0,'-10'-2'61'15,"8"2"-54"-15,-2 0-1 16,-1-4-5-16,8 4 42 16,7-2 34-16,15 0 3 15,13-2-41-15,13-2-27 0,14-4-10 32,4 2-2-32,3-2-3 0,-8 6-28 0,-6 4-242 15,-7 4-346-15</inkml:trace>
  <inkml:trace contextRef="#ctx0" brushRef="#br0" timeOffset="457.22">20393 4927 1164 0,'-15'-18'40'0,"-12"0"34"0,-11 4 104 16,-5 4-87-16,1 3-13 15,7 7-9-15,-64 40-29 16,86-19-13-16,2-3-11 16,2 4 9-16,4-2-12 15,-5 24-6-15,10-2-6 16,6 0 5-16,10-4 0 16,6 0-6-16,11-7 0 15,10-4-1-15,13-10-3 16,4-7-56-16,9-13-134 0,2-12-118 15,-2-13-205-15</inkml:trace>
  <inkml:trace contextRef="#ctx0" brushRef="#br0" timeOffset="648.35">20848 4770 965 0,'-11'-24'193'16,"-5"10"-126"-16,-3 8-10 15,9 4 11-15,1 10-2 16,5 10-1-16,-1 8-18 15,2 10-13-15,3 12-3 16,3 5-17-16,4 1-8 0,-1-2-6 16,3-4 0-16,-3-6-3 15,4-8-8-15,-3-8-152 16,-3-10-143-16,-2-8-96 16</inkml:trace>
  <inkml:trace contextRef="#ctx0" brushRef="#br0" timeOffset="852">20816 5011 631 0,'-10'-54'138'0,"-2"-3"-46"16,1 6 17-16,2-2 8 16,6 9-46-16,11 8-6 0,7 8-16 15,10 6-2-15,8 8 11 16,2 8-13-16,3 6-22 16,-4 8-2-16,-10 8 14 15,-8 12 10-15,-14 6-19 16,-10 4-18-16,-8 2-5 15,-9-4-3-15,-6-1-6 16,2-7-113 0,5-8-260-16</inkml:trace>
  <inkml:trace contextRef="#ctx0" brushRef="#br0" timeOffset="1040.58">21334 4836 1413 0,'33'10'6'0,"-6"-1"3"0,-8 0 70 16,-5 0-6-16,-1 4-10 16,-1 6-22-16,-10 1-23 15,-7 0-18-15,-4 6 0 16,-8 0-48-16,-10-2-335 16</inkml:trace>
  <inkml:trace contextRef="#ctx0" brushRef="#br0" timeOffset="1575.75">23418 4604 791 0,'-8'-43'61'16,"-7"12"31"-16,1 8 26 0,1 14-76 15,1 17-8-15,1 18 15 16,-2 16 11-16,1 14-20 0,6 12-27 16,8 0-6-16,12-7-2 15,12-11 1-15,10-18 7 16,9-12 49-16,-1-18 29 15,3-12-23-15,-7-15 3 16,-7-8-17-16,-8-10-15 16,-11-5-18-16,-10-2-9 15,-8-2-10-15,-8 0-2 16,1 6-3-16,-3 6-4 16,3 7-29-16,5 11-137 15,4 11-214-15,6 4-357 0</inkml:trace>
  <inkml:trace contextRef="#ctx0" brushRef="#br0" timeOffset="1748.66">23987 4496 1239 0,'6'-4'81'16,"-3"1"-68"0,-8-1 4-16,1 4 16 0,4 7-7 15,2 7 34-15,0 8-19 16,0 10-27-16,3 8-10 15,-3 2-3-15,2 2-1 16,-1-6-3-16,2-4-93 0,-5-6-271 16,-5-5-549-16</inkml:trace>
  <inkml:trace contextRef="#ctx0" brushRef="#br0" timeOffset="2001.93">23775 4630 1110 0,'-29'-40'36'0,"9"4"14"15,7 3 30-15,11 5-25 16,12 9-21 0,22 2 8-16,15 5 28 0,20 6-29 0,6 8 0 15,5 10-13-15,-11 9-6 16,-13 4-3 0,-17 8 23-16,-16 1 0 0,-17 4-2 15,-13 2-1-15,-13 0-22 16,-14 0-11-1,-9-2-1 1,-9-6-5-16,4-8 0 16,-2-4-14-16,10-8-113 15,13-6-175-15,15-13-492 0</inkml:trace>
  <inkml:trace contextRef="#ctx0" brushRef="#br0" timeOffset="2222.67">24544 4289 1420 0,'20'-4'52'0,"-11"4"-52"16,-3 6 0-16,-6 6 1 15,5 12 15-15,1 14 20 16,4 8-3-16,-2 6-18 0,5 2-13 16,-1-3-2-16,-1-5-2 15,3-10-2-15,-8-10-93 16,-6-10-205-16,-4-8-151 15,-6-12-30-15</inkml:trace>
  <inkml:trace contextRef="#ctx0" brushRef="#br0" timeOffset="2426.89">24629 4606 383 0,'0'-50'287'0,"-2"-7"-85"15,-4-1-25-15,0 4-21 16,-1 4-37-16,5 8-21 16,2 10-13-16,5 10-39 15,3 10-18-15,8 2 16 0,7 6-4 16,6 4-10-1,-3 4-11-15,1 4 0 0,-9 8 8 16,-9 6 7-16,-12 6-9 16,-7 8-8-16,-15 2-16 15,-6-2-1-15,-11 0 0 16,-1-5-4-16,3-8-85 16,4-2-183-16,10-10-299 15</inkml:trace>
  <inkml:trace contextRef="#ctx0" brushRef="#br0" timeOffset="2584.56">25055 4301 941 0,'66'-12'429'0,"-17"6"-419"15,-11 4 40-15,-23 8 68 16,-4 6-54-16,3 4 22 16,-3 6-18-16,-9 4-28 15,-6 4-21 1,-5 2-17-16,-5 0-2 0,-9 0-21 15,-7-4-292-15</inkml:trace>
  <inkml:trace contextRef="#ctx0" brushRef="#br0" timeOffset="3153.49">27545 3996 1066 0,'18'-46'32'15,"-16"2"-19"-15,-17 6 34 16,-16 6 10-16,-6 8-7 16,-7 12 9-16,-10 10 14 15,-1 6-31-15,2 10-9 0,6 10-10 16,11 6-15-16,16 4-5 15,11 6-3-15,16-2 6 16,17-2-5-16,18-4 9 16,18-1-6-16,10-6 0 15,1 0-4-15,-6-6 0 16,-18-1 4-16,-14-5-3 16,-15-3 7-16,-14-2 17 15,-6 0 48 1,-15 2-29-16,-10 4-26 0,-16 4-10 15,-8-2-6-15,-9 0-1 0,0-4-2 16,6-2-8-16,14-2 0 16,11-2-64-16,13-2-140 15,14-4-84-15,16-2-143 16</inkml:trace>
  <inkml:trace contextRef="#ctx0" brushRef="#br0" timeOffset="3412.21">27795 4127 813 0,'26'-43'83'16,"-14"0"98"-16,-19-4-28 0,-11 3-41 16,-2 6-5-16,-2 6-16 15,-5 6-13-15,3 12-20 16,-3 8-22-16,2 8-13 16,3 8-9-16,0 12 0 15,1 8 1-15,4 10-3 16,5 4-7-16,10 6 3 15,11 0-5-15,11-1-1 16,14-5-1 0,5-6-1-16,7-10-2 0,2-8-3 15,1-8-30-15,3-12-133 16,4-8-149-16,6-12-391 0</inkml:trace>
  <inkml:trace contextRef="#ctx0" brushRef="#br0" timeOffset="3609.44">28340 3890 1011 0,'5'-50'153'0,"-12"12"-45"16,-1 7 43-16,-1 12-41 16,1 10-59-16,4 9-30 15,4 6-12-15,2 11 54 16,3 13 14-16,4 14-45 0,2 10-17 16,-2 10-11-1,2-2-4 1,-2-5 0-16,-3-10-5 0,-1-4-28 0,-7-11-231 15,-9-10-258-15</inkml:trace>
  <inkml:trace contextRef="#ctx0" brushRef="#br0" timeOffset="3767.19">28126 4059 1199 0,'-39'-43'67'0,"1"3"-48"0,7 4 100 15,8 6-36-15,17 8-59 16,19 4-8-1,20 0-5 1,19 4 1-16,16 1-12 0,13 6 0 0,4 3-5 0,-5 4-26 31,-10 2-287-31,-9-4-297 16</inkml:trace>
  <inkml:trace contextRef="#ctx0" brushRef="#br0" timeOffset="4208.43">28691 3766 774 0,'2'-17'253'0,"-6"2"-75"0,-12 1-9 15,-3 1-40-15,6 5-35 16,5 4-65-16,3 4-21 16,2 3-7-16,6 11 9 0,2 8 45 15,3 14-14 1,3 12-11-16,3 8-14 0,-1 2-6 16,-1-2-10-16,1-3 2 15,-5-10 0-15,2-10-2 16,-6-13 4-16,1-8 4 15,-5-11 33-15,-3-5 49 16,-5-7-79-16,-4-11 1 16,-1-13-4-16,-3-15-2 15,5-12-1-15,5-10 0 16,4 0-1-16,6 3 14 0,5 11 0 16,1 12-11-16,4 16-2 15,6 10-2-15,2 10-2 16,7 4-1-16,5 8 0 15,-3 4 0-15,0 4 0 16,-6 8 0-16,-9 4 0 16,-12 4 0-16,-6 2 0 15,-10 1 0-15,-5-5 0 16,-6-5 0-16,-4-2 0 16,3-8 0-16,-3-4 0 0,3-3 0 15,-5-9 0 1,0 0-86-16,2-5-234 0,2-2-399 15</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9-06T07:57:36.264"/>
    </inkml:context>
    <inkml:brush xml:id="br0">
      <inkml:brushProperty name="width" value="0.05292" units="cm"/>
      <inkml:brushProperty name="height" value="0.05292" units="cm"/>
      <inkml:brushProperty name="color" value="#002060"/>
    </inkml:brush>
  </inkml:definitions>
  <inkml:trace contextRef="#ctx0" brushRef="#br0">17625 4794 1262 0,'-4'-28'25'0,"-5"12"-3"15,-4 16-13-15,-3 16 2 0,10 16 11 16,4 12-4-16,6 10-10 16,9 5-5-16,7-5-3 15,7-2-2-15,0-12-2 16,-3-8-9-16,-4-12-107 15,-7-6-102-15,-7-12 44 16,-12-8 134-16,-7-10 44 16,-9-6 35-16,-2-6 19 15,2-4 29-15,1 2 12 16,6 6-9-16,8 6-52 0,7 4-25 16,9 8 10-16,11 8 9 15,9 2-13 1,9 2-8-16,2 0-4 0,0 0 1 15,-5-4-2-15,-1-6 2 16,-7-6 0-16,-5-10 1 16,-7-9 2-16,-3-2 3 15,-12-7 73-15,-2-1-1 16,-10-1-38-16,1 2-4 16,-4 4 15-16,1 4-10 15,1 6 11-15,4 8-5 0,2 6-32 16,5 6-16-16,2 8-1 15,2 12 0-15,5 12 2 16,2 10-1-16,9 14-3 16,4 6-1-16,5 0-2 15,6-3-3-15,3-9-6 16,1-10-124-16,2-10-198 16,-1-12-419-16</inkml:trace>
  <inkml:trace contextRef="#ctx0" brushRef="#br0" timeOffset="193.8">18392 4646 1124 0,'-13'-32'113'0,"-1"6"-19"15,-1 10 49-15,1 4-76 16,5 9-21-16,7 6-30 16,9 9-4-16,2 12 50 15,9 6-45-15,4 12-13 16,5 4-4-16,0-2 0 15,-3-4-7-15,-4-4-12 16,-7-6-288-16,-10-8-278 0</inkml:trace>
  <inkml:trace contextRef="#ctx0" brushRef="#br0" timeOffset="345.05">18263 4760 1122 0,'-33'-30'65'15,"1"2"-39"-15,8 2 53 16,6 2-40-16,13 6-12 15,21 2-4 1,18-4-5-16,19 0-18 0,14 2-1 16,10 1-17-16,2 8-237 15,-4 0-568-15</inkml:trace>
  <inkml:trace contextRef="#ctx0" brushRef="#br0" timeOffset="517.44">19071 4381 948 0,'23'-8'300'0,"-14"4"-257"15,-9 2 79-15,-9-2-19 16,3 4-25-16,6 2-52 16,4 10 5-16,7 10 20 15,5 6-34-15,1 8-10 16,8 7-7-16,-3-3-1 16,-7-4-4-1,-3-2-7-15,-8-6-176 0,-10-6-306 0</inkml:trace>
  <inkml:trace contextRef="#ctx0" brushRef="#br0" timeOffset="675.89">19016 4561 986 0,'-34'-33'206'0,"-3"-2"-161"15,8 5 80-15,9 4-84 16,13 2-2-16,19 4 18 16,17 2-27-16,19-2-21 15,14 0-6-15,10 6-3 16,4 4-8-16,-3 2-103 0,-8 2-430 15</inkml:trace>
  <inkml:trace contextRef="#ctx0" brushRef="#br0" timeOffset="864.74">19715 4117 1243 0,'-6'-4'101'0,"-12"0"-77"15,-2 0 54-15,4 5-35 16,10 11-11-16,6 12 11 15,6 11-17 1,6 13-14-16,3 6-9 0,8 2-3 0,1-4-1 16,2-5-10-1,-3-10-69-15,-3-6-302 0</inkml:trace>
  <inkml:trace contextRef="#ctx0" brushRef="#br0" timeOffset="1069.98">19758 4369 990 0,'-26'-48'133'15,"-1"-8"-72"-15,2-4 71 16,7 1-55-16,11 5 19 16,12 8-31-16,13 10-18 0,11 12 21 15,4 8-23 1,5 8-19-16,-3 12 15 0,-6 6-11 31,-8 10-3-31,-13 8 7 0,-10 4-22 0,-6 3-8 16,-11-2-4-16,-4 2-5 15,-4-3-21-15,4-2-213 16,5-4-274-16</inkml:trace>
  <inkml:trace contextRef="#ctx0" brushRef="#br0" timeOffset="1228.95">20023 4221 1257 0,'33'-10'145'0,"-1"2"-101"15,-1 0 116-15,-9 4-83 16,3 4-21-16,0 8 0 31,-10 6-11-31,-9 10-24 0,-6 4-19 0,-13 8-2 31,-9 6-21-31,-16 0-289 16</inkml:trace>
  <inkml:trace contextRef="#ctx0" brushRef="#br0" timeOffset="2131.96">21523 3609 1170 0,'-9'-26'71'0,"0"8"-11"15,0 4-3-15,-2 8-41 0,9 10 1 16,6 12 41-16,5 10-9 15,4 16-32-15,3 13-11 16,1 3-5-16,4-2-1 16,-3-4-3-16,-5-10-6 0,-5-12-170 15,-2-4-262 1</inkml:trace>
  <inkml:trace contextRef="#ctx0" brushRef="#br0" timeOffset="2353.3">21351 3798 1058 0,'-25'-41'96'0,"6"5"-74"16,5 0 6-16,7 6 6 16,12 8 50-16,13 2-3 15,15-4-6-15,13 6-22 16,12 4-18-16,3 8-23 16,-3 14 1-16,-13 14 7 0,-12 14 18 15,-18 13-8-15,-10 6-9 16,-14 2 1-16,-8-1-2 15,-14-8-4 1,-8-8-11-16,-3-6-5 0,-5-8 0 16,3-8-6-16,4-4-13 15,9-5-156-15,10-8-222 32</inkml:trace>
  <inkml:trace contextRef="#ctx0" brushRef="#br0" timeOffset="2557.4">21937 3513 1292 0,'56'-24'72'0,"-23"10"-60"15,-29 6-3-15,-10 10-8 16,-3 16 42-16,-5 12 12 16,1 14-41-16,-3 14-10 15,1 7-4-15,7-3-6 16,0-6-1-16,6-12-84 15,0-12-218-15,4-18-56 16</inkml:trace>
  <inkml:trace contextRef="#ctx0" brushRef="#br0" timeOffset="2825.17">21961 3796 454 0,'0'-54'214'0,"-4"-3"-96"0,-4-1 12 16,-4 6-14-16,3 8-10 16,3 12-23-16,1 12-51 15,8 10-20-15,5 8 2 16,13 14 8-16,5 10-1 15,14 8-14-15,4 8-1 16,8 4 5-16,-6-4 5 16,-3-12 30-16,-7-10 34 15,-7-9 10-15,-9-17 5 16,-7-12-34-16,-7-11-21 0,-3-7-10 16,-12-6-8-16,-6-2-11 15,-10 0-6-15,-4 4-1 16,-2 1-4-16,2 6 0 15,4 10-10-15,10 9-16 16,1 12-135-16,6 17-49 16,8 12-195-16</inkml:trace>
  <inkml:trace contextRef="#ctx0" brushRef="#br0" timeOffset="3156.72">22855 3310 1028 0,'9'-28'83'0,"-20"0"-50"16,-10 2 100-16,-14 4-41 16,-5 10 12-16,2 8-52 15,3 6-20-15,1 6-19 16,8 10-6-16,10 4-5 16,9 8 2-16,14 2-3 15,15 0 1-15,18 1 3 16,14-8-2-16,8-4 0 0,7-3 1 15,-5-6 6-15,-8-2 18 16,-16-2-8-16,-13-2 4 16,-15 0 30-16,-18 4 21 15,-13 6-40-15,-12 4-26 16,-12 8-5-16,-6 0-4 16,2-2-11-16,7-4-8 15,14-8-133-15,10-8-105 16,13-10-397-16</inkml:trace>
  <inkml:trace contextRef="#ctx0" brushRef="#br0" timeOffset="3313.88">23152 3457 958 0,'68'-16'200'0,"-9"6"-185"0,-15 6 77 16,-22 6-33-16,-11 6 10 16,-4 8 39-16,-14 4-57 15,-6 4-33-15,-12 4-18 16,-4 2 0-16,-4-2-12 15,0-2-202-15,4-6-375 16</inkml:trace>
  <inkml:trace contextRef="#ctx0" brushRef="#br0" timeOffset="3567.5">24833 2825 1576 0,'8'-14'34'16,"-10"2"-34"-16,-6 4 1 15,2 12 5-15,3 20 4 16,8 10-5-16,1 12-2 16,4 4-2-16,1-1-1 15,5-3-4-15,-3-10-2 0,0-8-196 16,-6-8-197-16,-5-10-262 15</inkml:trace>
  <inkml:trace contextRef="#ctx0" brushRef="#br0" timeOffset="3693.69">24818 2967 858 0,'-16'-44'159'0,"-1"-4"-114"0,3-4 63 16,3 4-20-16,11 4-23 0,7 6-24 15,15 9-19-15,9 6-14 16,13 5-8-16,8 5-3 15,4 12-29-15,-6 9-209 16,-4 6-377 0</inkml:trace>
  <inkml:trace contextRef="#ctx0" brushRef="#br0" timeOffset="3835.93">24968 2847 971 0,'-34'20'156'0,"5"-6"-106"0,7-8 60 15,6-4-28 1,7 0-35-16,11-2-39 0,10-4 5 15,14-2-9 1,21-6-4-16,17-6-13 0,13-4-255 16,5-2-478-16</inkml:trace>
  <inkml:trace contextRef="#ctx0" brushRef="#br0" timeOffset="4167.38">25593 2492 1175 0,'-44'-10'47'0,"1"0"-18"0,8 2 111 16,10 2-92-16,14 6-19 16,22-4-5-16,16-4 9 15,18 0-22-15,12-2-8 32,17 0-3-32,-5 0-3 0,-11 0-2 15,-18 6 2 1,-13-2 1-16,-19 2-3 15,-10 2-5-15,-6 0 10 16,-11 2 4-16,2 0-2 16,-5 2 0-16,4 4 2 15,4 2-3-15,4 6 2 0,3 2 4 16,7 8-5-16,0 4 3 16,7 4 0-16,3 4-2 15,-3 5 0-15,0-1-3 16,0 0-2-16,-1-2-4 15,3-10-2-15,5-6-301 16</inkml:trace>
  <inkml:trace contextRef="#ctx0" brushRef="#br0" timeOffset="4372.27">26358 2336 1098 0,'-69'-108'209'16,"64"106"-183"-16,8 0-3 15,-3 2-20-15,2 7 6 16,4 10 117-16,5 11-79 16,3 14-26-16,5 10-11 15,2 4-6-15,-1-2-4 16,2-4-2-16,-4-7-11 16,-5-10-212-16,-3-8-255 15</inkml:trace>
  <inkml:trace contextRef="#ctx0" brushRef="#br0" timeOffset="4592.16">26389 2452 1121 0,'-14'-56'78'0,"-1"-6"6"15,-1-2 36-15,9 6 1 16,7 12-37-16,12 10-60 16,7 13-8-16,13 13 2 15,5 12 0-15,8 8-5 16,-3 11-3-16,-8 4 0 0,-12 11 0 15,-13-1-4 1,-11-1-6-16,-9-2 0 0,-9 0-5 16,-7-6-88-16,-4 0-293 15</inkml:trace>
  <inkml:trace contextRef="#ctx0" brushRef="#br0" timeOffset="4750.92">26765 2350 1074 0,'27'-6'293'15,"-12"6"-286"-15,-7 4-7 16,-6 4 20-16,4 4 65 0,5 8 17 16,-1 0-51-1,-4 0-32-15,-2 4-10 0,-4 2-9 16,-6 0-10-16,-8 0-243 16</inkml:trace>
  <inkml:trace contextRef="#ctx0" brushRef="#br0" timeOffset="5288.4">28679 1834 665 0,'-54'15'198'0,"-1"-4"-183"15,-5 0 65-15,4-8 71 16,11 0-20-16,14-2 9 16,16-2-69-16,15-5-31 15,20-9-15-15,18 1-1 0,16-5-11 16,17-3-7-16,11-1-4 15,0 5-2-15,-6 2-1 16,-15 6 1-16,-22 0-5 16,-16 6 3-16,-17 4-14 15,-8-2-36-15,-9 2 39 16,-2 0 13-16,-6 0 3 16,0 0 0-16,-1 0 5 15,-1 2-1-15,2 0-1 16,1 4 4-16,0 2 1 0,2 4-1 15,3 4 6 1,1 7 5-16,6 3 5 16,6 6 0-16,0 6 5 15,4 0-7-15,1 4-17 0,0 4-2 16,-3-2-5-16,5-2-2 16,-3-6 2-16,4-8-4 15,0-7-7-15,3-10-162 16,2-4-343-16</inkml:trace>
  <inkml:trace contextRef="#ctx0" brushRef="#br0" timeOffset="5522.56">29187 1733 1115 0,'-24'-33'26'0,"-10"9"-2"15,3 8 107-15,7 4-54 16,8 12-64-1,11 12-2-15,10 10 66 0,4 8-30 16,4 10-8-16,7 4-8 16,1 1-21-16,-2-5-10 0,-1-7 5 15,-7-6-5-15,1-5-1 16,-8-8-6-16,1-4-93 16,-8-8-257-1</inkml:trace>
  <inkml:trace contextRef="#ctx0" brushRef="#br0" timeOffset="5695.07">29167 1690 1006 0,'-27'-34'58'15,"-2"6"26"-15,8 4 61 16,0 8-42-16,13 8-49 16,8 2-37-16,15 0-8 15,16 0-4 1,18 0-4-16,16 2-1 0,6 2-12 15,0 6-134-15,-9 2-413 0</inkml:trace>
  <inkml:trace contextRef="#ctx0" brushRef="#br0" timeOffset="5837.46">29123 1810 1048 0,'-54'27'95'0,"12"-9"-58"15,11-10 95 1,13-8-87-16,9 0-33 0,16-3-1 0,13-1-2 15,16-1-5 1,18-4-4-16,23-2-8 0,8-6-416 16</inkml:trace>
  <inkml:trace contextRef="#ctx0" brushRef="#br0" timeOffset="6202.39">29786 1471 1212 0,'-48'3'30'16,"5"-3"-19"-16,10-4 41 15,10 0-28-15,17 4 10 16,12-3-2-16,17 2 31 16,20-5-42-16,16 2-18 15,15-4-3-15,3 2-3 16,-9-1-10-16,-17 3-60 15,-20 3-82-15,-17-4-55 16,-19 5 56-16,-13 2 138 16,-9-2 16-16,-2 0 22 15,0 3 49-15,2-3 54 0,6-3-3 16,7 3-35-16,5 0-38 16,3 3-18-16,2 2-1 15,-4 5 7-15,4 8-5 16,-1 8-8-16,3 9-14 15,4 7-3-15,5 2-5 16,7 2-4-16,-1-4-1 16,3-8-10-16,1-10-285 15</inkml:trace>
  <inkml:trace contextRef="#ctx0" brushRef="#br0" timeOffset="6420.85">30420 1399 1211 0,'-14'-34'33'0,"3"6"24"16,7 8 7-16,-3 12-46 15,9 16 5-15,7 10 77 16,4 10-55-16,7 12-22 16,3 9-12-16,1 1-10 15,-6-4-1-15,-2-4-2 16,-10-10-9-16,-1-6-216 15,-10-10-316-15</inkml:trace>
  <inkml:trace contextRef="#ctx0" brushRef="#br0" timeOffset="6642.17">30422 1417 1082 0,'-29'-52'41'16,"4"-4"45"-16,7 4 47 15,7 8-46-15,13 12-26 16,14 12-14-16,13 12 17 15,13 8-12-15,10 8-7 16,-2 8-25-16,-2 2-9 16,-15 0 9-16,-13 4 1 0,-15-2 15 15,-12 4-6-15,-11 0-21 16,-11 2-9-16,-11-2-3 16,-5-1-24-16,5-8-187 15,13-3-238-15</inkml:trace>
  <inkml:trace contextRef="#ctx0" brushRef="#br0" timeOffset="6815.39">30856 1353 1201 0,'36'0'185'15,"-22"0"-177"-15,-12 0 22 0,-4 0 67 16,4 6-38-16,2 6-37 16,0 4-7-16,-2 6-15 15,-2 4 0-15,-8 9-12 16,-15 5-384-1</inkml:trace>
  <inkml:trace contextRef="#ctx0" brushRef="#br0" timeOffset="7522.09">18433 5829 1002 0,'6'-34'19'15,"-15"2"0"-15,-17 4 36 16,-17 11 52-16,-6 14-86 16,0 11 3-16,-5 6 21 15,6 10-10-15,5 2-16 16,14 4-12-16,12 2 11 16,12 4-16-16,16 0 6 0,14 0 0 15,12 0-3-15,15-1 7 16,6-7-6-1,2-2-2-15,-7-4-4 0,-10-4 12 16,-14-4 30-16,-16-4 54 16,-20 2-46-1,-17-2-38-15,-12 2-12 0,-9 2 0 16,-8-2-2-16,-3-2-12 16,5-6-86-16,2-4-147 15,4-10-220-15</inkml:trace>
  <inkml:trace contextRef="#ctx0" brushRef="#br0" timeOffset="7679.79">18315 5851 1120 0,'37'-10'42'15,"-12"10"-31"-15,-8 8 3 32,-5 12-5-32,-1 12 1 0,2 12-4 0,1 4-1 15,-1-2-5-15,0-3-5 16,3-9-30-16,-3-12-359 15</inkml:trace>
  <inkml:trace contextRef="#ctx0" brushRef="#br0" timeOffset="8047.85">18415 5923 906 0,'-21'-50'48'0,"4"6"-24"16,1 8 39-16,5 8-27 15,7 12-14-15,8 14 1 16,9 6 45-16,12 12-13 15,10 8-20-15,6 8-19 16,3 4-8-16,-2 2-3 16,-11-4-2-16,-6-10-3 15,-9-8 0-15,-7-8 11 16,-3-13 4-16,-2-12-5 0,4-9 8 16,-4-12 18-1,1-6 30-15,-3-4-4 0,-7 2-17 31,1 6-9-31,-3 6-1 16,2 7-4-16,3 9-18 0,4 6-5 0,5 6-8 16,2 8 1-1,4 9 5-15,6 12 0 0,2 18-4 16,0 11-1-16,1 12-1 16,1 2-3-16,-4-6-13 15,1-5-95-15,5-12-206 16,-1-10-566-16</inkml:trace>
  <inkml:trace contextRef="#ctx0" brushRef="#br0" timeOffset="8385.95">19071 5673 1390 0,'-35'-20'28'16,"4"3"-28"-16,6 5 2 15,19 1-2-15,22 0 7 16,21 1 12-16,19-4-1 16,13 0-13-16,2-2-3 0,1 4-2 15,-15 4-2-15,-16 2-6 16,-17 4 2-16,-15 2-1 16,-13 0-52-16,-12 2 36 15,-7 2 23-15,-3 0 3 16,0 0 10-16,1 0-3 15,9 0 2-15,5 0 0 16,5 9 0-16,1 1-2 16,5 8 0-16,2 3-6 15,3 5 0-15,3 5-3 16,4 3-2-16,-1 0-5 16,4 2-3-16,1-4-207 0,-1-8-521 15</inkml:trace>
  <inkml:trace contextRef="#ctx0" brushRef="#br0" timeOffset="8779.99">19674 5556 1241 0,'-3'-24'30'16,"-8"6"-18"-16,-2 8 13 16,0 4-2-16,7 8-1 15,12 10 32-15,2 12 7 16,5 10-51-16,8 16-4 0,1 15-5 15,0-1-1-15,0 0-6 16,-3-8-13-16,-4-16-136 16,-5-14-88-16,-2-14 80 15,-2-18 127-15,-1-16 36 16,-10-10 10-16,-5-12 23 16,-9-8 64-16,-5 0 43 15,-3-5-46-15,3-1-16 16,6-4-25-16,9 2 7 15,14 4-12-15,7 6-18 0,11 14 12 16,8 14-4-16,5 8-19 16,-3 10-4-16,0 13-4 15,-10 10 3-15,-10 13 8 16,-15 12-13-16,-13 8-7 16,-14 4-2-16,-9 0-12 15,-5-5-121-15,7-9-236 16</inkml:trace>
  <inkml:trace contextRef="#ctx0" brushRef="#br0" timeOffset="8925.84">20099 5623 1331 0,'47'0'128'16,"-16"1"-123"-16,-13-1 9 0,-12 0 26 16,1 4-22-16,-1 0-6 15,2 6 3-15,-13 7-15 16,-4 6-6-16,2 8-125 15,1 3-571-15</inkml:trace>
  <inkml:trace contextRef="#ctx0" brushRef="#br0" timeOffset="9441.18">22273 5304 926 0,'-2'-26'24'0,"-2"-7"-17"0,-3-1 112 15,-4 8 18-15,-5 7-77 16,-6 8-10-16,-14 13-12 16,-10 12-6-16,-10 13 10 15,-2 10-5-15,9 7-17 16,11 1-10-16,18-3-9 16,13-2 3-16,19-8 1 15,12-6 1-15,11-6 1 0,15 0 1 16,3-6-7-1,5 4 1-15,-3-2-2 16,-5 5 3 0,-8 1-2-16,23 47 10 0,-68-60 22 0,-3 0 20 15,-3 2-4-15,-7-1-16 16,-12 8-19-16,-13-2-5 16,-7-4 2-16,-4-4-7 15,-2-8-2-15,10-4-2 16,9-4-6-16,6-4-2 15,8 0-38-15,13-2-146 16,6-2-216-16</inkml:trace>
  <inkml:trace contextRef="#ctx0" brushRef="#br0" timeOffset="9645.45">22630 5257 1221 0,'-6'-32'17'0,"-2"9"-4"16,0 5 17-16,1 11-13 16,5 9-16-16,8 12 3 15,3 13 3-15,5 13-6 16,-1 11-2 0,3 12 1-16,-3 3-11 0,-4-6-243 0,0-8-362 15</inkml:trace>
  <inkml:trace contextRef="#ctx0" brushRef="#br0" timeOffset="9945.52">22710 5416 623 0,'-24'-50'301'15,"-7"4"-273"-15,4 4 33 16,7 3 39-16,7 13-48 16,7 11-41-16,16 10-3 15,7 11 17-15,14 12 4 16,15 14-17-16,12 11-1 15,2 5-7-15,0-4 4 16,-9-6 7 0,-13-12 63-16,-12-12 59 0,-10-12-3 0,-9-18-82 15,-5-16-28-15,-2-14-3 16,-4-14 0-16,-5-2-9 16,-5 1-11-16,-3 11-1 15,-2 8 0-15,4 12-20 16,4 8-76-1,6 12-170-15,10 12-120 16</inkml:trace>
  <inkml:trace contextRef="#ctx0" brushRef="#br0" timeOffset="10369.45">23262 5406 1010 0,'-6'-2'27'15,"-5"-12"19"-15,-3-10 77 16,-3-6-27-16,1-6 7 15,1-3-36-15,1-2-6 16,3 5-9-16,5-1-28 16,1 7-14-16,7 2-7 15,5 6-3-15,8 2-1 16,10 6 0 0,6 6 1-16,7 10 0 0,2 10-1 15,2 6 1-15,-4 6 4 0,-5 4-3 16,-6-2 0-16,-9-6-1 15,-7-6 3-15,-6-4 5 16,-5-10 4-16,-7-6-3 16,1-6-7-16,-7-8 0 15,-1-6 13 1,1-6 14-16,5-2-12 0,2-2 7 16,6-4-3-16,6 2-4 15,8-1 1-15,1 7-11 16,6 6-7-16,1 12 0 0,3 13-1 15,-6 10 1-15,4 14 2 32,-3 13-2-32,2 9-1 15,-4 10-8-15,-3-1-5 16,-1 0-101-16,-3-8-155 16,-2-7-200-16</inkml:trace>
  <inkml:trace contextRef="#ctx0" brushRef="#br0" timeOffset="10794.8">23960 4812 1289 0,'-4'-32'30'0,"-3"6"-11"16,-2 8 74-16,-2 8-47 16,9 14-37-16,10 12 17 15,6 12 14-15,8 12-26 16,9 14-4-16,6 10-9 15,-6 1-1-15,-3-3-4 16,-8-8-4-16,-4-10-100 0,-7-12-114 16,-5-14-36-1,-6-14 54-15,-4-13 160 0,-4-14 44 16,-5-9 30-16,-8-10 75 16,-1-6 34-16,-4-4-14 15,3-6-35-15,2-4-20 16,10-3-3-16,10 3 10 15,15 8-19-15,5 12-30 16,10 14-5-16,2 16-2 16,2 8-4-16,1 10 0 15,-3 8 2-15,-5 6-5 16,-11 10 0-16,-7 2-5 16,-14 4-9-16,-7 0-1 0,-8 0-4 15,1-4-16-15,2-3-209 16,6-5-156-16</inkml:trace>
  <inkml:trace contextRef="#ctx0" brushRef="#br0" timeOffset="10920.36">24502 4889 1045 0,'42'0'127'16,"-13"2"-118"-16,-12 3 17 16,-11 2 61-16,-4 7 15 15,2 4-35-15,-2 6-40 16,-4 4-16-16,-4 2-11 15,-4 4-4-15,-3-2-176 0</inkml:trace>
  <inkml:trace contextRef="#ctx0" brushRef="#br0" timeOffset="11392.37">26171 4467 1156 0,'-85'-4'32'16,"18"4"-30"-16,18-2 4 15,15-2 0-15,17 6-6 16,10 0 0-16,14-2 10 15,6-4 16-15,14-4-1 16,10-4-12-16,13-6-7 16,8 0-3-16,-3 0-2 15,-8 6-1-15,-11 2-1 16,-16 6 1-16,-14 2 0 16,-10 0-7-16,-8 0 7 0,-1 0 6 15,-3-2 0 1,-1 2 1-16,1 0 1 0,1 2 2 15,4 4-3-15,-1 6 0 16,4 10 4-16,3 6-3 16,5 8-2-16,3 2-1 15,3 3-5-15,3-6 0 16,0 2-1-16,2-1-5 16,0-6-52-16,3-4-479 15</inkml:trace>
  <inkml:trace contextRef="#ctx0" brushRef="#br0" timeOffset="11770.73">26531 4379 1125 0,'-13'-46'29'0,"0"2"8"16,1 2 56-16,14 10-53 16,12 8-24-16,15 1-2 15,13 8-9 1,6 3-4-16,-2 6-1 0,-6 3-4 15,-9 6-1-15,-13 1-6 0,-9-2 8 16,-11 3 3 0,-9 2 7-16,-10-1-5 0,-8 3-1 15,-8 4 4-15,-5-1 3 16,-6-2-2-16,6 2-2 16,7-2 5-16,6 2 1 15,6 0-9-15,13 6 9 16,7 6 3-16,10 10 5 15,8 6 19-15,10 6 6 16,6 4-12-16,2 0 4 16,-2-4-7-16,-2-5 0 0,-4-7-19 15,-4-8-1 1,-2-10-3-16,1-6 0 0,0-6-4 16,2-6-1-16,3-10-17 15,2-8-208-15,2-8-266 16</inkml:trace>
  <inkml:trace contextRef="#ctx0" brushRef="#br0" timeOffset="11943.78">26653 4467 1030 0,'-25'7'49'0,"4"-4"-36"16,10-3 7-16,4-2-15 0,14 2 4 15,8-1 2-15,10-2-11 16,6-1 0-16,9-2-4 15,1-3-138-15,1-6-464 16</inkml:trace>
  <inkml:trace contextRef="#ctx0" brushRef="#br0" timeOffset="12147.7">26957 4317 710 0,'24'-20'118'0,"-5"4"-14"16,-9 8-7-16,-3 4-61 0,-3 6 2 15,4 8 74 1,0 6-38-16,3 8-4 0,-1 8 16 0,-4 6-10 15,-4 2-26-15,-4 3-1 16,0-7-11-16,2-8-24 16,0-6-13-16,4-8 6 15,5-6-3-15,5-4-1 16,5-6-3 0,6-7-8-16,10 0-94 0,11-5-173 15,4-6-375-15</inkml:trace>
  <inkml:trace contextRef="#ctx0" brushRef="#br0" timeOffset="12481.2">27603 4398 753 0,'-27'-21'287'15,"-6"-5"-250"-15,-5-8 80 16,7-6 31-16,2-6-83 16,6 0 4-16,10 3-8 15,9 10-7-15,6 6-34 16,7 11-12-1,9 6-2 1,11 9-3-16,11 2 2 0,9 9-3 16,4 8 0-16,-2 7-2 0,-1 1 2 0,-12-2 0 31,-5-6-2-15,-11-8 5-16,-4-4 1 0,-7-6 44 15,-2-11 30-15,-2-8-38 16,-3-9-14-16,-4-12-12 15,-4-7-8-15,-9-1-4 16,-8 0-2-16,-1 0-2 16,0 6-4-16,0 5-9 15,5 12-105-15,5 7-101 16,7 14-243-16</inkml:trace>
  <inkml:trace contextRef="#ctx0" brushRef="#br0" timeOffset="12858.77">28011 3878 1143 0,'5'2'94'0,"-5"-2"-77"16,-5 0 4-16,5-6 31 15,11 2-2-15,14-6-30 16,6-4-12-16,9 0-4 16,2 0-2-16,-6 2 0 15,-10 2 1-15,-8 2 0 16,-7 0 9-16,-9-2-4 15,-8-3-3-15,-7 2-1 0,-8 3-1 16,-5 1 4-16,-3 6-1 16,0 5 4-16,-3 8-3 15,9 4 0-15,0 8 5 16,7 8 3-16,10 6 8 16,6 2 21-16,6 4 1 15,8-2 5-15,1-1-11 16,5-5-11-16,1-3-9 0,0-4-2 15,4-8-6-15,4-4-4 16,4-12-2-16,7-6-5 16,5-9-2-16,4-8-34 15,-2-8-217-15,-5-2-255 16</inkml:trace>
  <inkml:trace contextRef="#ctx0" brushRef="#br0" timeOffset="13013.07">28301 3934 528 0,'-56'4'568'0,"9"0"-525"16,11 0-21-16,16-4-6 0,14 0-7 16,15 0 27-1,13 0 14-15,14-4-42 0,10-4-5 16,14-6-3-16,5-4-66 16,-1-8-379-16</inkml:trace>
  <inkml:trace contextRef="#ctx0" brushRef="#br0" timeOffset="13172.41">28762 3699 699 0,'20'-18'257'16,"-11"4"-83"-16,-7 4-41 16,-6 6-50-16,-1 2-48 15,5 6-25-15,0 7-2 16,5 11 19-16,3 11 3 16,3 12-9-16,1 7-11 15,-1 2-10-15,-3-6-2 0,2-6-12 16,-6-6-137-16,-4-10-376 15</inkml:trace>
  <inkml:trace contextRef="#ctx0" brushRef="#br0" timeOffset="13360.51">28724 3916 1129 0,'-47'-34'132'0,"3"-2"-89"16,3 2 124-16,12 4-90 15,20 5-27-15,23 2-1 16,22 1 9-16,20-2-8 15,15-2-8-15,6 3-8 0,-5 3-24 16,-16 6-10-16,-16 6 0 16,-16 2-5-16,-13 6-124 15,-11 0-603-15</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9-06T07:54:26.020"/>
    </inkml:context>
    <inkml:brush xml:id="br0">
      <inkml:brushProperty name="width" value="0.05292" units="cm"/>
      <inkml:brushProperty name="height" value="0.05292" units="cm"/>
      <inkml:brushProperty name="color" value="#FF0000"/>
    </inkml:brush>
  </inkml:definitions>
  <inkml:trace contextRef="#ctx0" brushRef="#br0">6494 14598 900 0,'-13'-28'107'16,"-3"0"-5"-16,-2 12 25 16,1 6-10-16,1 10-34 15,1 6-15-15,-6 12-22 16,-1 16-11-16,2 6 1 16,0 6-13-16,9 2-9 15,9-4-6-15,6-2-5 16,7-2-2-16,12-4-1 0,4-1-5 15,8-9-13-15,5-8-65 16,5-12-52-16,3-12-61 16,0-14-174-16,0-14-15 15,-1-10 47 1,-5-13 338-16,-8 3 179 0,-14 6 120 16,-11 10-89-16,-11 12-33 15,-9 12-19-15,-5 10-37 16,1 0-22-16,-2 8-31 15,7 4-28-15,3 6-29 16,5 10-4-16,6 10 2 16,5 6-5-16,9 2-2 15,6-3 1-15,10-11-3 0,4-12-1 16,0-10 1 0,1-16 10-16,-3-8 4 0,-7-8-11 15,-9-15 8-15,-6-3 6 16,-12-2 18-16,-7 2 9 15,-12 0 8-15,-8 10 9 16,-6 8-28-16,-9 14-5 16,-3 8-28-16,3 10-6 15,3 10 0-15,8 10 0 16,10 8-69-16,13 4-103 0,15 4-207 16</inkml:trace>
  <inkml:trace contextRef="#ctx0" brushRef="#br0" timeOffset="2059.12">7473 14592 631 0,'-14'4'97'15,"5"4"-87"-15,5 2 0 0,4 0 37 16,4 4 32-16,5 6-33 16,3 2-7-16,1-4 4 15,5-4 2-15,1-10 24 16,6-8 10-16,0-8-42 16,4-12-11-16,-2-6-2 15,-8-6-4-15,-3-12 0 16,-12-2-9-16,-10 0 3 15,-10-3 0-15,-9 5 6 16,-6 10 10-16,-2 8 8 0,4 12-12 16,3 6-7-16,3 12-14 15,5 6-4-15,7 8-1 16,2 8-2-16,6 2-3 16,6 2 3-16,4-4-3 15,6-4 2-15,7-9-4 16,7-9 2-16,6-7 5 15,7-7 15 1,5-4-4-16,-5-2-10 0,-6 0 1 16,-10 10-1-16,-9 0 3 15,-8 8-3-15,-7 4 4 0,3 0-2 16,-3 6 4-16,6 2 2 16,7 10-8-16,3 8 0 15,6 8 2-15,3 0-6 16,2-4-2-16,2-7-37 15,0-9-104-15,0-10-161 16,0-14-10-16</inkml:trace>
  <inkml:trace contextRef="#ctx0" brushRef="#br0" timeOffset="2451.69">8043 14201 728 0,'-7'-36'188'0,"1"12"-55"0,1 10 5 15,-2 12-45-15,5 6-21 16,2 12-51-16,4 10 3 15,6 16-5-15,3 12 0 16,9 16-7-16,5 7 9 16,2 3-5-16,0 2-10 15,-3-4-2-15,1-12-4 16,-9-16 1-16,-3-18-1 16,-5-14 8-16,-4-9 7 15,-6-9 5-15,-6-18 9 0,-6-17-19 16,-7-11-2-1,-8-20-5-15,0-12 0 0,0-4 5 16,7 1-7-16,9 13 5 16,9 4-5-16,12 16 0 15,11 14-1-15,6 14 0 16,0 8 9-16,-3 12 13 16,-4 12 21-16,-6 10-10 15,-10 10-15-15,-6 6-3 16,-10 4-7-16,-7-6-4 15,-6-4-2 1,0-8-2-16,1-7-9 0,8-8-58 16,5-2-174-16,8-11-298 0</inkml:trace>
  <inkml:trace contextRef="#ctx0" brushRef="#br0" timeOffset="2736.1">8448 14051 931 0,'20'-12'112'0,"-17"17"-56"15,-19 16-31-15,-2 9 41 16,5 8 23-16,8 6-28 16,5 0-21-16,7 4-23 15,9-8-3-15,6-6-4 0,5-9 2 16,0-14 16-16,52-33 33 16,-70 2 2-16,-4 2 4 15,-2-2-9-15,-8 0-2 16,-2-20 2-16,-13 2-30 15,-7 4-26-15,-6 10 6 16,-8 8-16-16,4 8 6 16,6 8-8-16,4 2-88 15,9 4-84 1,14 10-104-16,13 4-251 0</inkml:trace>
  <inkml:trace contextRef="#ctx0" brushRef="#br0" timeOffset="3937.02">8876 14391 964 0,'10'0'29'31,"-10"0"-2"-31,-6-1 84 0,4-2 22 0,2 2-64 16,-2-2-38-16,6 2-1 16,2-4 42-16,2-3-29 31,3-2-8-31,1-4 9 0,-2-4-7 15,-1-4 6-15,-2-8-11 16,-5-2-18-16,-4-6 3 16,-5-2-7-16,-8 0-6 15,-5 4-4-15,-7 8 0 16,-2 10-1-16,0 5 2 16,0 13 8-16,2 14-9 15,3 4-1-15,4 4 0 16,9 3-16-16,1-5 6 15,16-2 3-15,4-4 3 16,13-6-10-16,8 0 5 0,11-8 7 16,4-4 3-16,4 0-5 15,-8 4-3-15,-6 2 5 16,-10 8 3-16,-6 8 2 16,-6 4-1-16,-3 4 0 15,2 2 1-15,-3-6 1 16,1-4-3-16,-1-6-6 15,6-7 6-15,2-8 1 16,6-11 3-16,12-12-4 16,7-12-2-16,-1-8 2 0,-5-8 4 15,-5 0-2 1,-18 0 0-16,-14 5 0 0,-12 7 0 16,-10 8-2-16,-3 10 3 15,-1 14 6-15,-1 10-8 16,0 12 7-16,3 10-7 15,4 12 0-15,6 7-2 16,7 3 1-16,7-2-3 16,10-2 2-16,7-8-2 15,8-10-6-15,2-8-2 16,4-10 8-16,2-12 0 0,-4-8 4 16,-4-6-1-16,-6-8 1 15,-7-5 5-15,-7 2-2 16,-10-2-1-16,-2 7 3 15,0 8 3-15,1 6-9 16,2 10 3-16,1 4-7 16,1 6 11-16,4 4-7 15,3 8 0-15,3 4 0 16,8 9-1-16,4 2 1 16,5 2-2-16,1-13-3 0,1-4-3 15,-2-8 0 1,-1-12 8-16,-2-14 4 0,3-15-4 15,0-10 6-15,-1-13-5 16,0-11-1-16,-4-1 0 16,-1-2 4-16,-6 6-2 15,-9 6 0-15,-4 7 7 16,-4 17-3-16,-1 12-5 16,-1 10 22-1,-2 10-20-15,6 17 3 0,0 13-6 16,6 13 2-16,2 14 0 15,7 9-2-15,7 6-3 16,5-12 3-16,6-8 0 0,2-12-1 16,5-12 0-16,2-21 1 15,3-14 0-15,-6-12 5 16,1-13-1-16,-2-13 2 16,-5-5-5-16,-7-2 3 15,-5 4 0-15,-13 10 2 16,-10 5-5-16,-14 14 8 15,-11 7 4-15,-7 10 17 0,-6 8-19 16,1 10 0 0,8 10 6-16,8 8-2 0,12 6 1 15,11 8-6 1,13-4 1-16,11 5-5 0,7-9-4 16,9-8-2-16,0-10-11 15,5-8 8-15,-3-10-7 16,2-8-9-16,-4-10-86 15,-5-12-89-15,-6-10-206 16</inkml:trace>
  <inkml:trace contextRef="#ctx0" brushRef="#br0" timeOffset="4095.25">9854 13766 1446 0,'-91'16'53'0,"12"-2"-38"15,15-4 44-15,18-4 22 16,23-4-38-16,30-10-12 15,22-6 3-15,18-10-24 16,17-4-10 0,10-3-1-16,4 2-20 0,-5 7-168 0,-11 8-365 15</inkml:trace>
  <inkml:trace contextRef="#ctx0" brushRef="#br0" timeOffset="4522.28">11498 13838 1236 0,'-17'-14'20'0,"1"2"-15"16,1 10 5-16,5 2 11 16,8 2-5-16,4 10-5 15,1 6 11-15,2 8-18 16,1 6-2-16,1 4-2 16,-3-1-1-16,-2-12-11 15,0-6-122-15,-4-7-243 16</inkml:trace>
  <inkml:trace contextRef="#ctx0" brushRef="#br0" timeOffset="5230.49">11402 13636 730 0,'5'-18'161'0,"2"11"-150"0,-5 11-11 16,-9 10 26-16,-2 7 42 15,-4 2 3-15,-1 4-27 16,-1-5 0-16,1-8 18 15,4-8 9-15,-1-4-18 16,-3-8-26-16,1-6-26 16,-1-10 9-16,1 2 13 0,5-2 16 15,5 4-38-15,10 1 10 16,10 5 0-16,12 4 4 16,10 2-15-16,7 9 6 15,6 4-6-15,-2 11 2 16,0 7 0-16,-8 5 8 15,-7 2-9-15,-8 0 0 16,-9-4 4-16,-9-4-3 16,-7-6 6-16,-4-6 3 15,-3-6 13-15,1-6 19 16,-2-12-42-16,-4-6 1 0,-1-18-2 16,3-2-4-16,-4-8 4 15,10 1 6-15,2 8 0 16,7 8-6-16,0 7-3 15,3 12 3-15,4 8 0 16,6 8 2-16,5 8-1 16,4 11 0-16,6 7 6 15,5 8-6-15,1 4 1 16,-4-6-1-16,-1-8-2 16,-7-10-1-16,-4-12-5 0,-5-10-12 15,-1-8 19-15,0-14-4 16,-4-12 8-16,-1-13 0 15,-6-13-3-15,-1-10 0 16,-5 0 12-16,-2-2-9 16,-2 8 2-16,-3 14-2 15,1 16 18-15,0 11 9 16,4 15-20-16,0 14-2 16,2 18 2-16,4 13 3 15,3 12 1-15,7 14 14 16,3 7-2-16,11-2-8 15,-1-6-8-15,2-8-9 0,0-7 3 16,0-17-5 0,-2-10 0-16,-4-6-5 0,0-11-9 15,-7-8-93-15,-5-11-96 16,-9-12-538-16</inkml:trace>
  <inkml:trace contextRef="#ctx0" brushRef="#br0" timeOffset="5371.97">11973 13453 1385 0,'-45'4'35'0,"5"2"-24"0,11-4-5 16,12-4 3-16,28-2 38 15,27-2-8-15,20-6-39 16,20-4-8-16,10-2-209 16,-1-2-354-16</inkml:trace>
  <inkml:trace contextRef="#ctx0" brushRef="#br0" timeOffset="5908.63">12506 13417 1253 0,'0'24'7'0,"-3"-10"2"16,3-10-9-16,3-8 57 16,13-6 58-16,7-6-60 15,4-6-35-15,0 0-16 16,-2-4 12-16,-12 1 21 15,-13 2 0-15,-9 1-10 16,-11-1-18-16,-4 5-5 16,-5 6 1-16,0 6-3 15,2 10 3-15,2 6-5 0,1 11 0 16,6 3 0-16,5 8 5 31,6 2-5-31,9 2 0 0,9 0 0 0,9-4 2 16,5-2 3-16,6-4-4 15,3-6 0-15,1-4 7 16,3-3-3-16,-2-8 8 16,0-13-3-16,-1-6 3 15,1-10-10-15,-3-12 1 16,3-8 15-16,-3-8-16 16,-4-2-2-16,-7 1 10 0,-11 3-11 15,-9 6-1-15,-10 4-1 16,-9 6 0-16,-2 10 0 15,-3 10 2-15,2 8-8 16,4 12 6-16,8 8-1 31,-1 6 2-31,9 8 0 0,6 4 0 0,5 4 1 16,10 0-2-16,3 3-3 16,4-3-13-16,1-2-59 15,0-4-79-15,-4-2-48 16,-2-6-221-16</inkml:trace>
  <inkml:trace contextRef="#ctx0" brushRef="#br0" timeOffset="6668.41">13152 13230 910 0,'-5'-37'97'16,"-3"10"-16"-16,-2 9 64 15,2 12-32-15,3 6-68 16,7 4-17-16,7 10-6 15,5 8-1-15,5 12-17 16,4 8 2-16,-3 7 9 0,-5-5-10 16,-5-8 3-16,-4-10-8 15,-1-12 11-15,-3-10 11 16,0-8-9-16,-2-12 11 16,2-12-23-16,0-10 1 15,5-9-1-15,0-7 5 16,2 4-5-16,2 2 2 15,-2 14-3-15,0 8 2 16,-5 12 2-16,1 12-2 16,1 8 10-16,2 6 3 0,7 8-13 15,7 4-1-15,5 4 0 16,2-2 5-16,4-1-3 16,5-10-2-16,0-5-1 15,5-10 7-15,-1-7 6 16,-3-10-8-16,-5-5 1 15,-7-6-2-15,-9-4 5 16,-9-2-5-16,-9 0 5 16,-11 2 11-16,-7 4 8 15,-7 6-3-15,-2 6-3 0,1 4-5 16,6 4-16-16,4 5 1 16,7 8-2-16,5 8 2 15,1 16-1-15,6 5-1 16,5 10-1-16,11 4-2 15,5-8-5-15,10-8 1 16,1-10-38-16,3-9-29 16,-1-12-85-16,4-11 57 15,-3-9 5-15,-1-12 28 0,-3-9 35 16,-1-8-11 0,-8-8 45-16,-7-4 23 0,-5-2 0 15,-4-1 44-15,-5 3 7 16,-1 12 24-16,-3 12 29 15,-3 14-13-15,1 12-60 16,0 12-43-16,-1 14 6 16,6 14 6-16,-1 12 2 15,3 8 10-15,2 8 7 16,3 1-8-16,6-5-12 16,4-4-9-16,2-8-11 15,3-10-2-15,0-12-3 16,-1-8-15-16,0-12-26 0,3-12-99 15,-2-12-119-15,-3-12-389 16</inkml:trace>
  <inkml:trace contextRef="#ctx0" brushRef="#br0" timeOffset="6858.83">14008 12815 554 0,'-67'13'923'0,"13"0"-888"15,14-3 3-15,16-6 20 0,24-4 104 16,29-9-48-1,21-12-50-15,18-7-29 0,9-6-33 16,2-2-2-16,-15 4-4 16,-17 10-23-1,-21 10-166-15,-17 12-219 0</inkml:trace>
  <inkml:trace contextRef="#ctx0" brushRef="#br0" timeOffset="7570.94">9451 15137 833 0,'-20'-18'139'15,"-5"8"-77"-15,-1 6 54 16,1 4-69-16,7 10-21 16,7 11-13-16,3 6 6 15,0 10-2 1,4 7 4-16,6 2-8 16,5-2 0-16,7-4-8 15,3-12-5-15,5-6-1 16,7-6-3-16,0-16 4 15,5-4 22-15,1-14-21 16,-4-8 12-16,-2-6-13 16,-6-8 0-16,-7 4 0 15,-9 4 17-15,-3 7 22 0,-4 16-13 16,0 3 3 0,0 7-9-16,0 4-16 0,0-1 6 15,0 1-7-15,6 8 6 16,8 5-6-16,8 4-3 15,13 2 2-15,8 2-5 16,8-6 4-16,5-8-2 16,-3-8 1-16,-5-10 0 15,-11-10 22-15,-10-4-9 16,-16-12 9-16,-15 2 8 16,-17-6 4-16,-12 1-5 0,-13 7-14 15,-6 6 0 1,-6 8-2-16,2 10-13 0,6 8-2 15,9 6-12-15,12 7-7 16,12 6-29-16,12 5-127 16,10 7-105-16,10 1-315 15</inkml:trace>
  <inkml:trace contextRef="#ctx0" brushRef="#br0" timeOffset="7933.38">9968 15205 809 0,'29'-32'51'16,"-7"10"-2"-16,-10 7 16 15,-6 6 11-15,21 15 1 16,-12 2 30-16,1 2-59 16,1 2 1-16,-1 2-10 15,16 13 1-15,-3 5-10 16,-7-2-9-16,-7-2-11 16,-4-6-3-16,-3-8 1 15,-4-6 19-15,-6-8 1 16,2-10 12-16,-5-6-36 15,-2-6 4-15,-2-10-4 0,3-8-4 16,4-10 0 0,2 5 6-16,6-1-3 15,7 12 0-15,3 2-3 0,1 14 0 16,2 10 0 0,-1 8 19-16,-3 12-9 0,3 12-7 15,-1 8 0-15,6 12-6 16,0 4-2-16,-4 1-77 15,-3-3-103-15,-3-14-181 16,-3-12-145-16</inkml:trace>
  <inkml:trace contextRef="#ctx0" brushRef="#br0" timeOffset="8325.79">10469 14953 968 0,'7'-24'116'0,"-3"10"-112"16,-2 12-4-1,-2 12 147-15,8 12-64 0,5 6-34 16,5 10-2-16,1 12-13 16,2 0 2-16,-4-2-14 15,-3-3-10-15,-6-13-4 16,-3-6-4-16,-3-12 0 16,-2-10 6-16,0-4-4 15,-2-14 28-15,2-8-27 0,0-13 0 16,0-5-5-16,2-6 5 15,0-4-6-15,6 6 6 16,0 8-4-16,3 6 0 16,7 6 3-16,3 8-5 15,0 6-1-15,4 6 22 16,0 14 5-16,-3 8-9 16,2 8-10-16,-2 14 0 15,-1 0-7-15,-2 0 0 0,-3-4-1 16,-5-10-5-1,-1-3-14-15,-4-9-166 0,-4-10-152 16,0-4-435-16</inkml:trace>
  <inkml:trace contextRef="#ctx0" brushRef="#br0" timeOffset="8626.87">10953 14927 969 0,'7'-18'159'15,"-5"6"-142"1,-4 10 1-16,-1 4 58 0,8 2 4 15,5 4-36-15,7-8 11 16,7 0-13-16,2-4-3 0,1-10-6 16,-2-7-8-16,-3 2-1 15,-9-7-7 1,-3-1 9-16,-8 5 30 0,-10 3-4 16,-7 5-24-16,-7 3 15 15,-7 9 8-15,-2 2-24 16,-1 4-9-1,3 10-9-15,6 4-7 0,2 6-2 16,7 11 3-16,8-1-3 0,4 8-1 16,10 2 1-16,11-4-10 15,5-4-8-15,8-4-80 16,5-2-106-16,7-16-126 16,8-4-374-1</inkml:trace>
  <inkml:trace contextRef="#ctx0" brushRef="#br0" timeOffset="8847.23">11535 14807 1024 0,'6'-32'137'16,"-15"9"-21"-16,-11 7 24 0,-13 12-10 15,-6 6-21 1,-5 7-29 0,4 5-30-16,3-1-28 15,10 0-7-15,13 5-13 16,9 10 3-16,12 2-5 15,11 12 0-15,7 6-1 16,8-4-2-16,3-6-15 16,1-8-54-16,3-18-117 15,5-12-67-15,-3-18-156 16</inkml:trace>
  <inkml:trace contextRef="#ctx0" brushRef="#br0" timeOffset="9053.29">11868 14592 863 0,'10'-54'158'15,"-15"11"-70"-15,-6 14 84 16,-5 11 21-16,5 10-42 16,4 12-85-16,1 14-55 15,1 14 9-15,5 10 9 16,3 14 12-16,5 2-12 16,6 4 3-16,6-8-1 15,4-5-16-15,5-9-10 0,7-8-5 16,-1-18-10-16,3-6-6 15,1-12-3-15,-2-8-135 16,-3-6-116-16,-5-6-300 16</inkml:trace>
  <inkml:trace contextRef="#ctx0" brushRef="#br0" timeOffset="9367.91">11791 14712 1185 0,'-40'20'2'15,"11"-4"-2"-15,13-7 0 0,14-8 21 16,22-5 59-16,20-7-51 16,16-14 17-16,12-11-15 15,8-10 31-15,-2-4 15 16,-14 6-30-16,-18 10-9 16,-17 14 28-16,-14 14-23 15,-9 10-12-15,-4 14-18 16,-1 12-3-16,1 6 5 15,2 10-3-15,2 2-8 16,6-4-4-16,3-9-2 16,2-8 1-16,3-8-8 15,1-10-32-15,1-9-75 16,3-5-90-16,-2-13-255 0,1-9-101 16</inkml:trace>
  <inkml:trace contextRef="#ctx0" brushRef="#br0" timeOffset="9603.86">12325 14436 645 0,'-19'-22'316'16,"-2"5"-278"-16,1 15 41 16,5 7 25-16,3 3-37 15,8 6-43-15,4 0-11 16,9 0 4-16,8-2 41 16,4-6 3-16,0-2-24 0,0-10 2 15,-7-2 29-15,-6-6-14 16,-8-4-38-1,-4-4-10-15,-8-5 1 0,-5 5-6 16,-6-1-2-16,1 8-16 16,-2 9-56-16,2 14-36 15,1 12-55-15,4 14-258 16</inkml:trace>
  <inkml:trace contextRef="#ctx0" brushRef="#br0" timeOffset="10263.67">12606 14516 569 0,'24'-16'466'16,"-17"-2"-456"-16,-16-2 52 15,-6-2 96-15,-8-4-13 16,3 3-33 0,-2 5-26-16,-4 6-33 0,-1 8-21 15,0 11-19-15,0 6-1 16,2 5-6-16,6 1-4 15,3 4-2-15,12 6 0 16,8 5-1-16,12 2-1 16,12 4 0-16,6-6-3 15,8-10 2-15,0-8-7 0,-6-14 10 16,-7-8 2-16,-7-8 8 16,-6-12-8-16,-11-6 1 15,-5-2 0-15,-7-2 4 16,-7 4-7-16,-3 1 1 15,-1 9 1-15,5 4-1 16,3 7-1-16,4 4-4 16,4 3-4-16,4 7-2 15,6-2 10-15,8 6 1 16,7 0 6-16,3 10-6 16,3-1 2-16,-4 8 5 15,-5 2-1-15,-7 2 3 0,-7-2-5 16,0-8-2-1,-6-6 0-15,0-6-3 0,0-10-18 16,0-2 18-16,4-12 12 16,3-8-6-16,3-6-4 15,2-8 0-15,1-9-2 16,5 1 1-16,0 10-3 16,-2 8-1-16,-1 10-1 15,1 18 4-15,1 12 22 16,1 14 10-16,5 12-12 0,4 10 2 15,-1 3 16-15,-2 1 1 16,1-14-7-16,-2-8-8 16,-2-8-8-16,0-10-15 15,-1-10 1-15,7-8 0 16,4-10 1 0,0-4-3-16,0-6-105 0,-4-7-234 15</inkml:trace>
  <inkml:trace contextRef="#ctx0" brushRef="#br0" timeOffset="12604.48">21317 13305 848 0,'5'-4'54'0,"-5"0"-45"16,-7 1 29-16,-3 2-1 0,3 2 21 15,0-1 7 1,0 3-4-16,5-3-34 0,2-3 1 15,0 3 27-15,0 0 17 16,0-1-31-16,-2-1-19 16,0 2-11-16,-3-4-6 15,-4 1-1-15,-2-1-2 16,-2 0-1-16,-1 0 2 16,-1 1 1-16,1-4 1 15,1 6 30-15,-1 1-11 16,1 1-12-16,-3 6-3 15,-1 3 0-15,1 5-4 16,1 6 1-16,6 1-5 0,4 4 3 16,12 4 0-1,6 6 1-15,8-2-2 0,3 4 1 16,4-8-2-16,7-10 0 16,2-10 2-16,5-12 3 15,3-16-3-15,2-14-1 16,0-8 2-16,-5-10-3 15,-7-6 0-15,-8-2 2 16,-11 4-2-16,-11-3 2 16,-13 3 5-16,-7 0 7 15,-7 6 7-15,-5 6 4 0,3 12 5 16,1 10-9-16,5 14-17 16,5 18-6-16,1 14 3 15,8 16-2-15,6 12 0 16,8 8-1-16,9 5 1 15,10-5-1-15,3-6 0 16,1-8-2-16,3-12 1 16,0-16 1-16,-3-12 2 15,3-16-2-15,-3-12 2 16,0-10-2-16,-6-8 6 16,-4-1-4-16,-10 2-2 15,-7 2 2-15,-8 7 0 16,-4 6 0-16,-1 8-1 15,-2 6 0-15,2 4-1 0,5 7-10 16,0 4 5-16,4 9 5 16,2 11 0-16,6 6-1 15,9 7 0-15,10-1 1 16,5-9 0-16,6-10 2 16,0-14 1-16,-7-8 0 15,-4-10 2-15,-6-11 2 16,-12-2-6-16,-7-8 4 15,-10 0-3-15,-13 1 3 16,-6 3 0-16,-9 7-2 0,0 6 0 16,1 4-3-16,9 4-6 15,8 4 1-15,5 2-13 16,7 2-53-16,6 6-49 16,2 4-76-16,7 0-139 15,9 4 69-15,11-1 35 16,7-4 70-16,2-5 161 15,5 1 123-15,-9-1 32 16,-12-3-67-16,-6 5 72 16,-5 2 4-16,-8 6-61 15,-1 3-39-15,5 2-21 0,0 3-19 16,4 1 2-16,3-5-4 16,6-5-10-16,3-2-1 15,4-7-7-15,2-10 7 16,-2-4-5-16,0-11-6 15,-4-2 6-15,-6-8 0 16,-7-5 16-16,-8-2 6 16,-6 0-1-16,-8 0 5 15,-3 6 1-15,0 10 6 16,4 8-8-16,2 8-31 16,3 12 0-16,2 10 0 0,4 12 0 15,0 2-3-15,9 10 2 16,7-1 0-16,9-6-2 15,6-8 3-15,7-5 1 16,7-11 0-16,2-10 0 16,2-12 1-16,-3-5-2 15,-6-8 2-15,-11 0-2 16,-9-2 7-16,-11-2-3 16,-9 0 0-16,-8 2 1 15,-10 0 3-15,-6 4 3 16,-7 6 6-16,-2 6-2 15,-4 8-8-15,-2 6-1 16,4 8-6-16,8 4 1 16,6 8-1-16,10 2-1 15,4 6 1-15,14 4 0 0,6 0-2 16,10-2 2-16,6-7 0 16,5-10 2-16,-1-12 2 15,-4-12-3-15,1-13 7 16,-8-10-5-16,-5-8-2 15,-6-6 2-15,-9-2-3 16,-8 0 4-16,-5-2 1 16,-3 3 18-16,-3 8 10 15,2 6-7-15,3 13 0 0,2 11-22 16,4 6 2 0,4 19-1-16,2 18 5 0,2 10-3 15,2 15 11-15,8 5 17 16,2-6-9-16,6-10-9 15,5-6 13-15,2-10-14 16,-2-6-10-16,2-3-6 16,-3-5 0-16,1-9-6 15,-1-3-16-15,8-6-213 16,1-10-392-16</inkml:trace>
  <inkml:trace contextRef="#ctx0" brushRef="#br0" timeOffset="14068.42">23682 13193 974 0,'-23'-77'58'0,"2"9"-39"16,2 12 7-16,3 18 73 16,5 16-44-16,9 22-38 15,4 20 17-15,9 22 25 16,7 16-41-16,9 12-15 15,7 8 5-15,3 1 0 16,-3-17-1-16,-7-10 0 16,-7-12 3-16,-11-16 39 0,-7-12 41 15,-2-8-24-15,-9-16-55 16,-5-16-11-16,1-14 0 16,-5-15 0-1,1-12 0-15,1-6 0 0,3-1-1 16,-1 6 1-16,3 8 3 15,2 12-3-15,3 18-1 16,4 11-2-16,2 18-1 16,6 13 4-16,7 18 0 15,10 10 3-15,10 10-2 16,11 4 1-16,6-8-2 16,1-12 0-16,2-16 2 15,-6-12-2 1,-7-12 2-16,-9-10 3 0,-8-10-5 15,-10-12 0-15,-6-8 2 0,-7-8-2 16,-7 0 0-16,-6-1 0 16,-8 5 3-16,-6 10-1 15,-4 10 0-15,-2 8-2 16,0 16-7-16,4 10 7 16,7 12 0-16,4 14 0 15,11 8 0-15,9 6-1 16,9 0 1-16,12-6-2 15,4-7 0-15,8-11 2 0,1-12-2 16,-1-8 2-16,1-12 2 16,-5-8 0-16,0-8-3 15,-4-5 4-15,-2-1-2 16,-1 0-1-16,-5 8 1 16,-9 8-1-16,-3 8 0 15,-5 8 0-15,-2 8 0 16,-2 10 1-16,2 8 1 15,2 6-2-15,4 10 0 16,6 4 0 0,8-4 0-16,4-1 0 0,5-5 0 0,0-8 0 15,0-10 0 1,0-10 3-16,-4-8-2 0,0-12-1 16,-1-4 1-16,-4-7-1 15,-4-2 3-15,-7 3-2 16,-3 5 1-16,-6 6-2 15,-2 6 0-15,2 5 0 16,-2 4-1-16,2 0-8 16,2 4 8-16,2 6 1 15,7 8 1-15,5 9-1 16,9 3 1-16,2 2 0 16,2-6-1-16,4-6 2 0,-2-12 2 31,-4-6-1-31,-3-10 5 0,-4-8-4 0,-9-10 7 15,-7-8-4-15,-8-2-1 16,-7-7-2-16,-9 3 2 16,-7 4-3-16,-9 6-3 15,1 6 4-15,-3 8-4 16,1 10-5 0,3 10 2-16,7 10 2 0,7 8-1 15,9 8-3-15,9 6-5 16,13 6-7-16,9 2-80 0,9 1-109 15,5-5-105 1,5-8-4-16,3-12 89 0,4-16 223 16,-4-14 6-16,-5-10-3 31,-6-12 142-31,-6-2-28 0,-7-6 7 0,-9 1-9 16,-3 5 11-16,-3 7-40 15,-3 6-43-15,-3 11-36 31,3 8-1-31,5 8 3 16,4 4 8-16,2 8 5 0,7 8 9 16,0 6 24-16,4 3-1 15,-1-2 1-15,0-2 8 16,0-9-27-16,-3-10-3 16,-3-8 26-16,3-12-13 15,-3-8-31-15,3-11-10 16,2-9 1-16,-4-5-4 15,-3-2 1-15,-6-1-27 16,-7 4-141-16,-7 2-163 16,3 4-423-16</inkml:trace>
  <inkml:trace contextRef="#ctx0" brushRef="#br0" timeOffset="14212.79">25302 12713 901 0,'11'38'79'0,"-9"-4"-33"16,-2-5 80-16,-2-4-48 15,0 0-67-15,2-7-8 16,4-4-1-16,0-5-2 16,5-5-30-16,3-8-187 15,-2-7-164-15</inkml:trace>
  <inkml:trace contextRef="#ctx0" brushRef="#br0" timeOffset="14320.74">25317 12631 799 0,'-15'-26'28'0,"1"6"-28"15,7 4-18-15,5 9 10 16,9 14 6-16,6 11-47 16,5 10-294-16</inkml:trace>
  <inkml:trace contextRef="#ctx0" brushRef="#br0" timeOffset="14933.57">25493 12785 715 0,'47'12'30'0,"0"-12"-20"15,-7-8 155-15,-11-8-32 0,-11 0-23 16,-7-4 9-16,-9-2-25 15,-6 4-32-15,-7 0-11 16,-3 4-5-16,-7 2-1 16,2 8-27-16,-1 6-12 15,-3 6-4-15,4 4-2 16,3 10 0-16,7 6 0 16,5 4 1-16,4 4-1 15,6 3 0-15,5-6-3 16,1-4 2-16,7-11 1 15,1-8 0-15,1-10 5 0,0-13-3 16,2-6 0 0,-5-13 2-16,-3-7-1 0,-3-7-1 15,-3-4-2-15,-1-2 2 16,-3 2-2-16,2 2 0 16,-5 12 1-16,-2 11 1 15,-2 11-2-15,0 10-4 16,-1 17 4-16,1 13-1 15,2 6 5-15,5 12-2 16,-1 4-2-16,7 0 0 0,5-6 0 16,4-2 4-16,4-8 6 15,5-8-7-15,0-9 4 16,7-11 7-16,-1-12-6 16,-1-10 2-16,-1-7 0 15,-6-1 8-15,-9-4 3 16,-5 0-14-16,-11 2 5 15,-4 0-3-15,-7-2-2 16,-1 6-2-16,-4 6 3 16,3 4 23-16,1 8-24 15,4 4-5-15,1 8-2 16,1 12 0-16,0 4 0 0,4 6-2 16,2 10 0-16,7 2 2 15,5 0-3-15,1 0-13 16,5 0-106-16,3-7-125 15,0-5-105-15,4-10-229 16</inkml:trace>
  <inkml:trace contextRef="#ctx0" brushRef="#br0" timeOffset="15216.02">26356 12719 806 0,'6'-38'106'0,"-2"6"-81"15,-2 6 46-15,1 6-1 0,3 10-18 16,6 10 22-16,5 10-29 15,4 6-15-15,3 10 7 16,-1 8-3-16,-4 2 20 16,-5-4 1-16,-10-6 16 15,-1-8 11-15,-3-8-4 16,-3-6-8-16,1-8-3 16,-2-1-53-16,-3-10-13 15,2-5-1-15,3-6 0 16,4-10 0-16,12-6-2 15,6-6-2-15,9 1-1 0,4 7-11 16,-4 15-15-16,0 14-47 16,-9 26-109-16,-13 19-281 15</inkml:trace>
  <inkml:trace contextRef="#ctx0" brushRef="#br0" timeOffset="15486.25">22737 14364 1523 0,'-18'-9'7'16,"9"11"-7"-1,-2 9 0-15,-2 11 5 0,11 7 1 16,11 6 2-16,-1 6-8 16,3 0-4-16,1-7 1 0,-1-12-92 15,-7-4-129-15,-4-12-250 16</inkml:trace>
  <inkml:trace contextRef="#ctx0" brushRef="#br0" timeOffset="15628.15">22512 14257 1219 0,'4'-32'12'0,"3"6"-10"0,-3 4-2 0,-4 4 2 15,3 6-2-15,-1 6-43 16,5 8-111 0,1 8-222-1</inkml:trace>
  <inkml:trace contextRef="#ctx0" brushRef="#br0" timeOffset="15927.39">22743 14263 829 0,'29'16'47'16,"-8"6"-38"-16,-8 4 19 15,-6 2 97-15,-1 4-50 16,-1 3-33-16,-3-9-18 16,0-6-17-16,-2-6-4 15,2-6 1-15,0-4 5 16,-2-8 0-16,-2-4 16 15,2-10-7-15,0-10-5 0,5-8 8 16,0-5 32 0,3 3-3-16,3 8-13 0,3 10-21 15,-3 6-4-15,5 10-1 16,-1 8-4-16,6 6 4 16,0 4-8-16,2 8-3 15,1 7 2-15,-3 0-2 16,-6 5-7-16,1-6-2 15,-3 3-146-15,-5-13-136 16,2-13-320-16</inkml:trace>
  <inkml:trace contextRef="#ctx0" brushRef="#br0" timeOffset="16115.74">23178 14101 1073 0,'0'-40'93'15,"-2"13"-43"-15,-3 14 78 16,-1 7-19-16,1 12-65 15,3 12-32-15,2 16-2 16,2 12-5-16,7 6-3 16,7 8-1-16,3-4 2 15,4-6-3-15,-1-10-6 0,-1-9-2 16,-8-7-93 0,-2-8-264-16,-6-9-449 0</inkml:trace>
  <inkml:trace contextRef="#ctx0" brushRef="#br0" timeOffset="16619.72">23096 14332 691 0,'-19'-17'511'16,"7"1"-509"-16,5 2 2 15,9 0 15-15,9 2 10 16,14 0-10-16,15-4-1 16,15-2-2-16,10 0-8 15,4-4-2-15,-2 2-3 16,-10 0-1-16,-14-2 6 0,-11 0-2 15,-15-1 8-15,-8 0 5 16,-13-4-3-16,-10 5 10 16,-8 7 6-16,-7 4-13 15,-3 11-9-15,-1 7-5 16,4 7 0-16,0 5-4 16,10 2 3-16,3 2-4 15,11 5 0-15,7 5 0 16,12 3 8-16,6 2-7 15,9 2 2-15,2-6 3 0,4-2-1 16,6-8 9 0,3-9 14-16,-1-10 3 0,1-9-12 15,-4-8-2-15,-6-8-6 16,-5-6 1-16,-2-6-4 16,-11-6-6-16,-10-4-1 15,-6-2 1-15,-6 2-3 16,-13 4 1-16,2 7 0 15,-1 12 0-15,2 6-10 16,7 8-17-16,5 2-29 16,4 11 23-16,8 10 31 15,4 9-24-15,3 7-58 16,10 8 3-16,2 2-58 0,2-8-56 16,2 0-111-16</inkml:trace>
  <inkml:trace contextRef="#ctx0" brushRef="#br0" timeOffset="17238.59">24083 14095 1067 0,'-9'-29'48'0,"-1"6"-39"16,2 2 57-1,-3 10 4-15,7 4-39 0,6 11-24 0,7 9 11 16,6 9-4-16,3 6-11 15,4 6 8-15,0 4-6 16,-4-4 0-16,-7-12 4 16,-1-8-7-16,-8-4 6 15,-2-10 7-15,2-2 35 16,-2-6-5-16,0-6-33 16,4-12-2-16,3-6 0 15,5-14-3-15,0-1 7 16,5 3 4-16,0 8-10 15,1 7 0-15,1 12 0 16,4 9-2-16,0 10 1 0,-1 10-7 16,2 12 9-16,-4 8-5 15,3 5-4-15,-2 3 0 16,2-6-1-16,-3-6 0 16,0-8 1-16,0-10-2 15,0-8-2-15,0-8-12 16,2-10-11-16,1-8-20 15,0-10 5 1,-4-7 31-16,-3 0 11 0,-7 0 5 16,-7 3 2-16,-9 4 21 0,-3 10 14 15,-9 4-4-15,1 8-3 16,1 6-24 0,-1 8-6-16,3 12-2 15,1 8-3-15,5 6 0 0,5 10 0 16,6 2 0-16,9-5 0 15,5-6 0-15,1 0-1 16,8-7 1-16,-1-6-4 16,1-2 0-16,2-2-32 15,2-12-165-15,2-4-89 16,0-10-308-16</inkml:trace>
  <inkml:trace contextRef="#ctx0" brushRef="#br0" timeOffset="17453.34">24987 13618 1180 0,'-9'-17'77'0,"-4"13"-58"16,-3 12 59-16,-1 14 16 15,5 15-29-15,6 8 1 16,4 12-20-16,6 1-21 16,5-8-10-16,5-2-2 0,1-8 38 15,1-8-34 1,-1-4-9-16,1-3-6 0,-3-10-2 15,5-4 0-15,-3-9-4 16,6-8-94-16,1-15-148 16,0-12-309-16</inkml:trace>
  <inkml:trace contextRef="#ctx0" brushRef="#br0" timeOffset="17642.63">24885 13806 1287 0,'-38'6'50'15,"7"0"-36"1,8-4 9-16,13-2-14 0,20-4 35 0,19-4 23 16,16-6-40-16,20-4-23 15,6-6-4-15,-4 2-7 16,-9 1-115-16,-18 8-112 16,-18 7-156-16</inkml:trace>
  <inkml:trace contextRef="#ctx0" brushRef="#br0" timeOffset="18256.74">24176 15150 978 0,'0'-35'33'0,"7"-29"-26"16,-14 4 71-16,-6 14 80 15,2 12-16-15,4 18-45 16,1 10-41-16,3 10-48 16,1 8 8-16,-3 14-13 0,-1 10-1 15,1 4-2-15,3 10-3 16,9 0 2-16,9-6-1 15,6-9 1-15,6-3 1 16,7-16-4-16,-2-6 3 16,2-14-8-16,1-10 8 15,-1-8 1-15,3-17 9 16,-3-3-4-16,-2-4-1 16,-10 6-1-16,-7 10 1 15,-7 12-4-15,-2 14 0 0,-5 4-3 16,0 4 3-1,3 10 3-15,-1 4 2 0,5 4-5 16,2 0 1-16,5 2 2 16,1-8-2-16,-1-2 1 15,5-8-1-15,-2-6-1 16,2-6 1-16,1-6 4 16,0-4-4-16,0-6 6 15,-4-4-4-15,-2-6 3 16,-8-2 0-16,-3-4 6 15,-12 0 16-15,-10 2-12 16,-8 8 6-16,-10 10 15 16,-5 11-34-16,-3 15-1 0,5 13-2 15,5 7-9-15,8 4-5 16,12 4-31-16,15-4-76 16,11-6-112-16,16-10-79 15,11-14-49-15</inkml:trace>
  <inkml:trace contextRef="#ctx0" brushRef="#br0" timeOffset="18571.43">24870 14834 879 0,'8'-5'94'0,"-3"1"-78"15,-1 8 19-15,2 1 36 0,8 12 11 16,1 2-37 0,6 12-11-16,1 5-2 0,-4 2-10 15,-2-4-7-15,-8-4-1 16,-1-12 12-16,-7-6 14 15,0-10 29-15,0-4-4 16,-2-6-32-16,-5-16-13 16,1-6-13-16,-2-14-3 15,4-10 2-15,2-8-5 16,2 5 7-16,4 7-4 16,4 12-4-16,-2 14-7 15,3 14 7-15,1 4 1 16,4 12 2-16,1 12 8 0,4 10-7 15,-1 10-4-15,-1 3-3 16,-1 7-62-16,-5-8-132 16,-4-6-172-16</inkml:trace>
  <inkml:trace contextRef="#ctx0" brushRef="#br0" timeOffset="19155.41">25268 14704 981 0,'9'-28'106'15,"-7"8"-82"-15,-4 10 35 0,0 8 34 16,2 4-33-16,2 6-32 16,7 10-2-16,2 8-2 15,3 12 2-15,-2 10-4 16,0 5 8-16,-5-7 0 16,-5-6-9-16,-2-14 8 15,0-8 2-15,0-14 20 16,-2-6-11-16,2-4-20 15,2-16 2-15,4-10-15 16,3-8-6-16,5-14 2 16,1-4 2-16,5-1-3 0,5 11-2 15,0 8-2-15,-1 10-4 16,-2 16 6-16,-4 12 17 16,-5 12-8-16,3 8-3 15,-1 4-6 1,6 4 0-16,-2 6-1 0,2-8 4 15,-1-4-2-15,-1-4 0 16,-2-8-1-16,-5-5 0 16,2-3 0-1,-3-4-5-15,-2-5 12 0,7-9-3 0,-1-12 4 16,5-8-6 0,-1-8-1-16,-2-6 1 0,-5 0 2 15,-8 6 1-15,-6 7 2 16,-6 12 18-16,-2 13 22 15,-6 10-45-15,-2 13-1 16,-4 13 4-16,0 6-4 16,0 11-1-16,8 5 0 15,7 2-1-15,7-4-1 16,7-2-1-16,7-6-5 16,-2-6 3-16,7-8-47 0,1-4-104 15,4-12-144-15,5-8-208 16</inkml:trace>
  <inkml:trace contextRef="#ctx0" brushRef="#br0" timeOffset="19611.23">26184 14455 881 0,'20'-40'197'15,"-18"8"-55"-15,-20 8 7 16,-6 6 9-16,-5 9-69 16,4 4-37-1,3 7-4-15,5 8-32 0,1 8-8 0,3 7 1 16,5 7-5-1,6 8-2-15,4-6 1 0,8 2-3 16,3-4 0-16,3-4 0 16,5-2-3-16,4-12 0 15,4-4-9-15,4-12-21 16,3-12-6-16,3-10-7 16,-4-12-35-16,-2-6-47 15,-4-10 52-15,-5-3 40 16,-8 1 4-16,-5 0 32 15,-7 0 12-15,-6 6 15 16,-6-4 27-16,-3 14 59 16,1 9-1-1,1 14 4-15,3 7-58 0,2 12-53 0,2 12 11 16,2 20-13-16,2 14 9 16,6 14-4-16,1 12 11 15,9 0-5-15,3-5 15 16,2-3-5-16,2-10-17 15,0-8-7 1,-3-8 0-16,-2-20-9 0,0-10-16 16,1-16-25-1,-2-14-88-15,-1-16-165 0,0-14-558 0</inkml:trace>
  <inkml:trace contextRef="#ctx0" brushRef="#br0" timeOffset="19896.08">26346 14390 1335 0,'-62'24'35'16,"15"-6"-35"-16,18-10-9 16,16-8 9-16,18-8 14 15,14-6 37-15,14-7-11 16,10-8 5-16,8-7-9 16,7-5 14-1,-2 7 22-15,-5 4-44 0,-13 12-3 16,-9 10 5-16,-8 18 2 0,-6 18 18 15,-1 12-21-15,-2 4-19 32,1 12-5-32,1 1 1 15,-1-11-6-15,-1-6-1 16,1-10-3-16,1-12-2 16,-5-10-11-16,-3-6-65 15,-2-8-58-15,1-16-125 16,2-18-203-16</inkml:trace>
  <inkml:trace contextRef="#ctx0" brushRef="#br0" timeOffset="20143.88">26676 14025 1075 0,'-25'5'68'16,"4"9"-61"-16,2 3 6 16,9 1 11-16,8 0 17 15,8-4 29-15,5-2 20 16,3-6-6-16,-1-6 7 15,-3-2-34-15,0 0 8 16,-6-2-2-16,-6-4-15 0,-4 0-42 16,-6 0-6-16,1-2-12 15,-5 2-5-15,1 4-38 16,-1 8-28-16,1 8-58 16,1 16-20-16,3 6-148 15,5 14-228-15</inkml:trace>
  <inkml:trace contextRef="#ctx0" brushRef="#br0" timeOffset="20934.15">27064 14257 1220 0,'0'-26'36'0,"-12"4"-23"16,-5 4 28-16,-3 0 98 15,5 6-35-15,-2 6-50 16,2 10-25-16,-1 4-18 15,-3 10-8-15,-4 8 5 16,3 10-1-16,0 4-3 16,7 2-4-16,8-2 3 15,10-5-6-15,8-3 3 16,5-14-2-16,11-6 1 16,0-6 1-16,4-14 4 15,3-11-4-15,-5 1-2 0,-6-4 2 16,-7-1 18-16,-12 0-12 15,-8 3 1-15,-10 0 0 16,-3 2-7-16,-5 2 7 16,-5 10 12-16,4 2-14 15,-2 8-1-15,0 4-3 16,6 10-1-16,1 0-1 16,5 2-1-16,7 2-2 15,6 3 4-15,5-1-4 16,6-2 4-16,3-4 3 0,4 0-3 15,2-10-4 1,2-4 4-16,3-12-1 0,0-13 6 16,6-11 3-16,9-9 1 15,6-9-6-15,0 5 1 16,-3 5-4-16,-9 14 0 16,-12 10 1-16,-11 16 2 15,-1 8 18-15,-1 10-9 16,0 8-4-1,-2 6 20-15,0 4 21 0,-7 3-16 16,-6-3-5-16,-1-4-12 16,-2-9-4-16,0-6-5 15,3-9-5-15,2-4-2 0,2-8 0 16,6-12 14 0,8-12 0-16,10-17-13 0,13-9 5 15,0-2-1-15,1 6 6 16,-9 18 7-16,-6 12-18 15,-8 14 0-15,-1 12 0 16,5 8 0-16,1 10 0 16,3 4 0-16,-4 14 0 15,-5 8 0-15,-7 0 0 16,-7 4 0-16,0-1 0 16,-5-9 0-16,5-8 0 0,3-16 0 15,5-8 0-15,6-12 0 16,6-14 0-16,6-16 0 15,10-16-10-15,5-15-423 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9-06T07:54:52.94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92D050"/>
    </inkml:brush>
  </inkml:definitions>
  <inkml:trace contextRef="#ctx0" brushRef="#br0">24617 2496 799 0,'0'-28'72'0,"-11"2"12"16,-11 2 2-16,-9 0 54 15,-7 10-52-15,-2 2-22 16,-5 4-14-16,3 8-3 16,0 8-14-16,3 6-12 15,4 6 7-15,4 6-7 16,8 6-9-16,6 2 0 15,13 2 6 1,8 3-6-16,9-3-7 0,12-4-6 16,6-5 11-16,6-4-9 0,6-7 4 15,6-8-4-15,0-4 8 16,3-8-4-16,-4-6-2 16,0-6-1-16,-11-5 11 15,-3-4-3-15,-10-8 9 16,-11 0-1-16,-6-2 1 15,-14-2 15-15,-8-2-23 16,-14 3-4-16,-12 4 2 16,-5 4 0-16,-3 8-8 15,0 8-2-15,8 6-1 0,6 8-7 16,8 6 1-16,5 2 6 16,6 4-14-16,6 6-26 15,5-2-96 1,5 0-85-16,7 0-54 15,6 0-54-15,11-4-144 0</inkml:trace>
  <inkml:trace contextRef="#ctx0" brushRef="#br0" timeOffset="188.36">24535 2464 726 0,'9'-6'123'0,"-7"2"10"0,-8 2-6 0,-13 2-71 16,-5 4-22-16,-7 4 12 15,-9 4-9-15,0 4-17 16,2 2-8-16,5 4-12 15,8-3-1-15,9-1-3 16,7-3-18-16,9 0-117 31,5-8-136-31,11-3-144 0</inkml:trace>
  <inkml:trace contextRef="#ctx0" brushRef="#br0" timeOffset="346.94">24544 2482 869 0,'11'-12'118'0,"-7"4"-42"16,-10 2 24-16,-14 2-51 0,-7 6-1 16,-2 6-3-16,-8 6-10 15,-4 6-18-15,1 4-11 16,9 0-6-16,4 1 0 16,9-6-1-16,5-2-14 15,8-8-72-15,10-2-138 16,8-7-5-16,11-7-466 15</inkml:trace>
  <inkml:trace contextRef="#ctx0" brushRef="#br0" timeOffset="519.26">24555 2496 620 0,'27'-14'293'15,"-13"4"-174"-15,-10 4-4 16,-14 4-39-16,-7 4-47 16,-3 4 10-16,-7 6-9 15,-4 5-12-15,2 1-10 16,3 1-6-16,5-1-2 15,7-4-6-15,8-3-15 16,4-4-79-16,6 0-177 16,12-7-97-16</inkml:trace>
  <inkml:trace contextRef="#ctx0" brushRef="#br0" timeOffset="661.91">24669 2482 825 0,'16'-10'214'15,"-14"2"-65"-15,-10 2-58 16,-9 2-31-16,-3 6 4 15,-5 4-3-15,1 4-22 16,0 4-15-16,-1 4-24 16,7 2-2-16,9 2-13 15,7 2-104-15,15 1-300 16</inkml:trace>
  <inkml:trace contextRef="#ctx0" brushRef="#br0" timeOffset="1482.47">30707 2244 406 0,'16'-32'325'0,"-8"-3"-244"16,-12 3 24-16,-6 0 50 15,-7 6-27-15,-3 6-50 16,-7 6-24-16,-6 8-24 16,-9 10-3-16,-10 10-9 15,4 10-1-15,0 6-13 16,11 6-2-16,8 0 0 15,15 3 0-15,9-2-1 0,10 0-1 16,11-3 3-16,11-8-2 16,8-6 6-16,7-8 1 15,5-10 0-15,0-10-2 16,-4-8 6-16,-6-10 7 16,-3-6 1-16,-12-6 1 15,-9-5 7-15,-11-3-3 16,-10 5-8-16,-7 2-17 15,-8 7 0 1,-4 10-2-16,-2 8-10 0,2 6 7 16,3 8-7-16,4 6-8 0,6 2-19 15,10 4-48 1,4 0-55-16,9 0-66 0,7-2 40 16,4-2 64-1,4-4 101-15,3-4 3 0,-7 0 23 16,-7-2 44-16,-6 2 124 15,-10 2-66-15,-5 4-70 16,-12 4-38-16,-9 4 8 16,-7 4 5-16,-6 2-6 15,0 5-10-15,3-2-14 0,11-2-3 16,10-6 1 0,9-2-18-1,9-5-22-15,9-2-111 0,6-6-21 0,12-2-94 16</inkml:trace>
  <inkml:trace contextRef="#ctx0" brushRef="#br0" timeOffset="1767.06">30626 2184 553 0,'29'-21'201'16,"-11"7"29"-16,-11 4-47 15,-11 6-108-15,-12 8-36 16,-10 6-9-16,-8 7 10 16,-4 2-14-16,0 9-22 0,7-2-4 15,6 1-1-15,12-5-16 16,9-3-16-16,8-6-115 15,9-3-62 1,12-10-43-16,4-4-237 0,6-8 490 16,6-6 29-16,1-4 226 15,-4-3-69-15,-7 6-24 16,-9-2 58-16,-11 6-5 16,-11 5-106-16,-8 7-57 15,-11 6-21-15,-8 8-18 0,-6 10-11 31,-5 9-2-31,-1 8-5 16,1 2-19-16,7 2-151 16,10-2-275-16</inkml:trace>
  <inkml:trace contextRef="#ctx0" brushRef="#br0" timeOffset="2619.27">23688 1624 1044 0,'-17'-20'41'16,"5"4"-41"-16,12 2 0 0,2 8 5 15,17 12 25-15,3 6 27 16,4 8-11-16,-1 4 20 16,-3 8-22-16,-9 0-22 15,1 0-8-15,-5-3-9 16,-5-8 0-16,-2-6 0 16,0-10 11-16,-2-3 30 15,-4-9-30-15,-2-8-7 16,-5-6 4-16,-1-8-7 15,1-5 3-15,7-2-1 16,4 6 1-16,4 6-8 16,5 8 0-16,7 4 2 15,-3 6-3-15,7 4 5 0,1 6-3 16,2 4-2-16,0 4 2 16,0 6-7-16,-4 4 5 15,-1 2-4-15,-7 2-2 16,-4-2-47-16,0-2-148 15,-1-6-224-15</inkml:trace>
  <inkml:trace contextRef="#ctx0" brushRef="#br0" timeOffset="2805.06">24163 1578 979 0,'13'-26'108'16,"-11"4"36"-16,-4 6-82 0,-9 5-41 15,9 7-4-15,2 7 16 16,2 3 36-16,7 6-20 15,2 4-21-15,3 10-26 16,1 6-1-16,-1 4-1 16,-3 4-4-16,-3 2-105 15,2 2-357-15</inkml:trace>
  <inkml:trace contextRef="#ctx0" brushRef="#br0" timeOffset="3387.25">31239 1512 683 0,'0'-27'26'0,"-2"8"31"15,-3 5-10-15,1 3-47 16,0 11 13-16,2 7 12 16,2 4 17-1,0 8 18-15,4 6-28 0,2 6-15 0,1 1-5 16,3-2-2 0,-2-6-2-16,-1-6 4 0,-3-8 13 15,-2-6 120-15,-2-10-72 16,0-10-56-16,0-10 1 15,-2-8 9-15,0-8 18 16,4-1-19-16,-2 3 2 16,2 11-12-16,6 4-8 15,0 10-5-15,3 8-3 16,7 7-6-16,-1 7 4 16,6 8-7-16,0 7 8 15,-1 9-10-15,-2 5-2 0,-4 0-74 16,-1 2-110-16,-4-6-94 15,0-6-134-15</inkml:trace>
  <inkml:trace contextRef="#ctx0" brushRef="#br0" timeOffset="3625.45">31529 1608 314 0,'15'-26'197'15,"-1"-4"-29"1,-7-1-52-16,-1 2-40 0,-4 3 22 16,3 1-2-1,0 7-16-15,4 4-60 0,3 4 4 16,7 6 2-16,0 4 17 15,-3 6-27-15,-3 9 27 0,-13 4 25 16,-11 9-9-16,-11 1-9 16,-7 0 1-16,3-2-18 15,3-9-8-15,9-8-11 16,14-6 15-16,16-4 10 16,18-4-21-1,17-2-18-15,12 0 0 0,3-2-5 16,1 2-45-16,-13 2-121 15,-10 2-153-15,-13 2-653 0</inkml:trace>
  <inkml:trace contextRef="#ctx0" brushRef="#br1" timeOffset="7682.03">25375 2523 650 0,'-23'-9'116'0,"4"-1"-43"0,-1 0-6 16,4 2-19-16,3 6 9 16,6 0-32-16,5 2-15 15,6 0 21-15,11 2 60 16,14-2-31-16,21-4-12 15,19 0-17-15,20-4-4 16,13-4-6-16,16 0-6 16,11-4 3-16,8 0-9 15,7-4 4-15,8-2-3 16,7-6 5-16,3-4 0 16,0-2-7-16,10 2 6 15,-3 1-6-15,-11 7 1 0,-13 11 0 16,-18 3-3-16,-19 1-1 15,-17 5 0-15,-9-1 2 16,3-4 7-16,2-3-5 16,6-2 0-16,7-2 2 15,8 2-4-15,-4-2 3 16,-4 2-8-16,-4 2 3 16,-5 0-1-16,-8 2 0 15,-4 2 3-15,-4 0 0 16,-2 2-3-16,1-2 3 0,-1-2 3 15,1 0-6-15,-5 0 5 16,-6 0-4 0,-10 4 1-16,-4-2-1 0,-6 4-1 15,-4 0 0-15,1-2 2 16,2 2-5-16,6-2 8 16,-1 0-8-16,-1 2 0 15,-4-1 6-15,-5 2-6 16,-8 1 0-16,-8 0 5 15,-3 0-3-15,-7 2-1 16,-2-2-2-16,-4 2 8 0,-5 0-4 16,2-2 2-16,0 2 2 15,-2 0 6-15,0-6 0 16,-4-4-9-16,-6-4-5 16,-11-5-4-16,-22-1 2 15,-19 7 2-15,-16 0 1 16,-5 5 0-16,12 4 1 15,18 2-2-15,21 2-4 16,20-1-4-16,14 2 0 16,8 5 7-16,13-2 2 15,10 6-1-15,11 2 0 16,8 2 0-16,0-1 0 16,-6 0 1-16,-8 0 0 0,-12-1-1 15,-7-2 0-15,-13 5 3 16,-15 8 2-16,-22 11 4 15,-20 8-4-15,-18 4-2 16,-7-2-3-16,9-8 0 16,19-12-1-16,18-10-8 15,19-7-106-15,9-6-274 16</inkml:trace>
  <inkml:trace contextRef="#ctx0" brushRef="#br1" timeOffset="8169.5">26190 1423 751 0,'16'-34'45'0,"-1"3"-7"15,-1 2 28-15,-1 7 41 16,-1 8-20-16,-1 10-58 15,-5 4-9-15,-4 14 43 16,-4 10 21-16,-7 14-33 16,-1 9-11-16,-4 4-29 15,1 4 1-15,3-5-11 0,4-4 1 16,6-4 2 0,2-6-3-16,2-6 5 0,4-8-5 15,-2-4 8 1,5-7 2-16,-1-8 10 0,2-5-2 15,4-6-10-15,4-6-7 16,0-2-2-16,-2-2-1 16,-2-4-38-16,-10 0-241 15,-10 4-153-15</inkml:trace>
  <inkml:trace contextRef="#ctx0" brushRef="#br1" timeOffset="8375">26144 1598 828 0,'-25'-2'86'0,"2"0"-30"15,0 0 37-15,2 0 52 32,11 0-37-32,4 2-42 0,6 0-27 0,14-6-27 15,11-4-6-15,10 0-3 16,12-4-2-16,6 2-1 16,-1 2-3-16,-6 5-2 15,-3 4-20-15,-1 1-275 0,-4-2-292 16</inkml:trace>
  <inkml:trace contextRef="#ctx0" brushRef="#br1" timeOffset="8515.95">26596 1488 956 0,'7'-3'68'0,"-5"-2"-11"0,-2-8-13 0,-2-1 17 16,8 2-3-16,15 1-45 15,14-2-10-15,7 5-3 16,5 7-7-16,0 2-62 15,-14 7-170-15,-15 6-83 16</inkml:trace>
  <inkml:trace contextRef="#ctx0" brushRef="#br1" timeOffset="8654.14">26763 1528 530 0,'-42'24'180'0,"6"-6"-67"16,8-4 15 0,7-6-3-16,10-4-41 0,4-2-17 0,9-2-5 31,6-4-23-31,7-2-17 0,9-2-22 0,3 0-6 31,0 0 2-31,0 4-39 16,-8 4-339-16</inkml:trace>
  <inkml:trace contextRef="#ctx0" brushRef="#br1" timeOffset="10203.99">26919 1720 585 0,'-11'16'243'16,"5"-10"-218"-16,6-15-9 15,6-18 24-15,7-9 22 16,10-14 19-16,1-8-26 0,0-5-14 16,-1-2-9-1,-5-2 4-15,-7 3-8 16,-9 2-3-16,-6 4-5 0,-5 8 6 15,-5 12 32-15,1 13-4 16,-3 18-47-16,1 17-6 16,-3 20 4-16,-4 18-2 15,-1 16-1-15,5 8 0 16,7 4 0-16,7-5-1 16,8-9 1-16,7-10-2 15,10-4 2-15,6-8-1 16,8-6-2-16,5-8 1 0,5-8-6 15,6-12 4 1,0-12-5-16,3-14-36 0,-4-10-36 16,-2-12 17-16,-6-8 10 15,-9-4 40 1,-10 2 12-16,-13 6 2 0,-10 7-1 16,-8 9 4-16,-10 8 3 15,-2 10 10-15,-5 8 2 16,3 8-3-16,-4 10-4 15,1 13 0-15,3 6-8 16,7 11 2-16,3 5 0 16,12-5-7-16,8-4-3 15,11-12 1-15,5-10 2 0,3-14 5 16,7-10-2-16,-1-10 4 16,-2-10-5-16,-6-5 2 15,-6-6-3-15,-5 1 2 16,-7 1 2-16,-5 7-3 15,0 8 4-15,-2 6 4 16,-4 8 0-16,4 2-4 16,-3 4-6-16,1 4-4 0,2 4 4 15,0 6 4-15,5 9-2 32,1 8-1-32,4 8-1 0,3 1 0 0,5-4-2 31,1-6-2-31,4-12 2 0,2-10 1 0,-2-14 0 15,4-14 0-15,-2-10-3 16,-3-12 0-16,-1-7 3 16,-2-5 2-16,-1-4 2 15,-2 2-1-15,-3 4 0 16,-4 6 3-16,-5 10-1 16,-4 12 12-16,0 11-9 0,-2 10-3 15,0 13 6-15,-2 12 2 16,-3 8 2-16,0 10-1 15,0 10-8-15,5 6 3 32,2 0-6-32,5 0-1 0,6-3-1 15,4-9-3 1,1-10-4-16,2-10-19 0,-4-8-112 16,-6-10-122-16,-3-8-464 15</inkml:trace>
  <inkml:trace contextRef="#ctx0" brushRef="#br1" timeOffset="10888.52">27681 1431 888 0,'-16'-8'62'15,"7"5"-56"-15,5-1 0 16,6 0 21-16,11 4 37 16,16-4 13-16,10-3-20 0,14-5-25 15,9-4-9-15,5-8-7 16,-7-2-9-16,-8 0 3 15,-17 0 8-15,-17 4 26 16,-13 4-17-16,-14 2-5 16,-9 4-12-16,-5 6 12 15,-3 2 5-15,-1 8-16 16,-2 4-8-16,7 6-1 16,1 4-2-16,4 2 0 15,8 6 0-15,9 4 0 16,5 0 0-16,8 7 0 15,7 0 0-15,7 2-3 16,4-6 2-16,-2-4-1 0,-1-13-1 16,-3-11 3-16,-5-12 8 15,-1-11-4-15,-9-7-3 16,-3-8 6-16,-3-3-2 16,-6-1-5-16,-2 1 0 15,2 0 2-15,4 4-4 16,6 4 2-16,8 6-1 15,4 8-1-15,5 4 0 0,4 8 1 16,0 8 1-16,-3 8 2 16,-3 10 3-1,-8 8-2-15,-3 6-1 16,-6 0-1-16,-3-2 0 0,-3-10 0 16,0-8 5-16,-3-9 23 15,1-12 27-15,0-11-51 16,-2-5 0-16,-4-9 0 15,4-7 3-15,0-1-3 16,4 2-2-16,2 0-2 16,9 6 0-16,5 2-1 15,8 3 0-15,5 8 1 16,3 5 1-16,-3 8-1 0,-4 8 1 16,2 8 1-16,-6 8-3 15,-1 10 0-15,-3 4 0 16,-5 2-4-16,-3-2-3 15,-7-4-78-15,-2-9-142 16,0-10-128-16</inkml:trace>
  <inkml:trace contextRef="#ctx0" brushRef="#br1" timeOffset="11579.01">28770 1161 913 0,'5'-34'100'0,"-12"3"42"16,-8 8-14-16,-1 5-21 0,1 5-22 15,3 9-49-15,1 7-25 16,3 8-7-16,0 7-1 16,4 4-1-16,2 7-2 15,4 3 5-15,18 56-5 16,-13-76 0-16,1-2 0 16,2-6-2-16,-1 2 2 15,9 2 0-15,-1-8 0 16,6-8 7-16,1-8-6 0,3-8 7 15,-1-8-7-15,1-5 1 16,-2 6 1-16,-7-1-1 16,-9 5 4-16,-5 12 3 15,-6 2 2 1,0 8 13-16,-3 2-24 0,3 3 0 16,0 3-7-16,0 1 5 15,6 3 0 1,3 7 2-16,-1 4 0 0,8 4 4 0,-1 0-4 15,0-4-1 1,1-5 1-16,-1-8 5 16,3-8 4-16,-3-12-1 0,1-7-3 15,-6-6 14-15,-3-2-4 16,-3-2 4-16,-4 6-6 16,-3 6-2-16,3 8-11 15,0 4-6-15,4 10-2 16,7 8 8-16,9 8 4 15,13 12-3-15,11 11-1 0,10 11-1 16,6 12 0 0,-5 8 1-16,-8 4 1 0,-16 0-1 15,-14-5 4-15,-19-13 4 16,-16-12-1-16,-16-14 20 16,-11-16 24-16,-9-12 1 15,-2-16 10 1,-4-12-12-16,6-12-19 0,14-12-15 15,13-9-4 1,18-8 2-16,20-4-9 0,18-1 1 16,13 0-4-16,13 6-2 0,5 8-2 15,5 10-1 1,-7 11-3-16,-8 11-4 16,-10 10-162-16,-11 4-278 0</inkml:trace>
  <inkml:trace contextRef="#ctx0" brushRef="#br1" timeOffset="27501.68">4625 9252 888 0,'-31'-26'58'16,"-5"2"-40"-16,-6 0 12 15,-9-3 76-15,-3 4 3 0,-9-1-53 16,-1 3 5-16,-5 3 30 15,0 9-55-15,-1 0-12 16,4 12 13-16,1 3-5 16,-1 6-3-16,-5 3 1 15,-1 6-2-15,1 1-7 16,4 0-6-16,7-2 4 16,6 0-10-16,6 2 6 15,5 0-4-15,3 4 0 16,4 2 4-16,5 2-10 0,2 2 2 15,4 2 0 1,1 2 0-16,1 3-1 0,2 1 1 31,0 0 4-31,6-2 0 0,3 2 0 0,2-2-1 16,5 0-5-16,5-2-2 16,5 0 3-16,1 1-1 15,10-4 1-15,-1 6 1 16,8-1 0-16,-1-2 3 15,6 2-1-15,4-2 7 16,2-2-4-16,6 0-4 0,4 2-2 16,3-2 6-1,4-3-10-15,0-3 2 0,1-5-2 16,-2-1-2-16,2-3-1 16,2-3 1-16,-6-4 1 15,6 0 12-15,2-4-3 16,2 0-10-16,2-2 5 15,2 2-5-15,1-2 0 16,-1-2-3-16,-2-2-6 16,-2-4 9-16,0-4 8 15,-3-6-8-15,-3-4 6 16,-3-4-7-16,0 0 3 0,-2-2 1 31,-3 1 0-31,3 2 1 0,-2-2-4 0,0 2 3 16,-1-6-3-1,-4 0-2-15,2-4 2 0,-2-3 5 16,-2 0-4 0,-3 0 1-16,-6-2 0 0,-6 0 2 15,-5-2 0 1,-11-2-1-16,-3-2 1 0,-4-5 6 0,-4 1-5 16,-3 4 2-1,1-2 0-15,-8 0-7 0,-3-2 0 16,-8-2 0-16,-6-7 0 15,-10-2 0-15,-8-4 0 16,-13 1 0-16,-7 0 0 31,-5 2 0-31,-1 10 0 0,5 7 0 0,8 12 0 16,7 4 0-16,3 14 0 16,-2 5 0-1,-4 9 0 1,-4 9-68-16,-2 11-126 15,-1 8-79-15,1 12-271 0</inkml:trace>
  <inkml:trace contextRef="#ctx0" brushRef="#br1" timeOffset="28257.12">3228 10323 625 0,'15'-32'272'16,"-7"-2"-246"-16,-14 3-17 15,-7 4 65-15,-7 0 69 16,-2 4-53-16,-4 0 13 15,-6 1-32-15,-3 8 21 16,-10 4-27-16,-9 12-47 16,-10 14 4-16,-10 17-3 15,-6 12 4-15,-2 14 8 0,4 9 0 16,7 10 11 0,-1 4-4-16,7 10-9 0,3 15-1 15,9 7 9-15,4 16-17 16,9 17 0-16,6 11-1 15,8 7-6-15,3 3 1 16,5 0 3-16,7-9 1 16,0-11 2-16,2-7-5 15,-2-9-12-15,2-14-3 16,-3-7 0-16,0-7 0 16,-1-12 0-16,1-13 0 15,1-16 0-15,-1-17 0 16,6-17 0-16,1-13 0 0,1-12 0 15,4-8 0 1,-6-12 0-16,-8-18 0 0,-6-15 0 16,-7-6 0-16,-4-4 0 15,7 13 0-15,3 16 0 16,10 18 0-16,7 12 0 16,2 2 0-16,4 8 0 15,2 12 0-15,7 12 0 16,5 10 0-16,4 13 0 15,2 3 0-15,1-6 0 0,-3-4 0 16,-5-10 0-16,-4-12 0 16,-3-14 0-16,-4-8 0 15,4-10 0-15,11-14 0 16,4-4 0-16,9-8 0 16,6-2 0-1,-2 0 0-15,-7 8 0 0,-5 6 0 16,-6 6 0-16,-4 3 0 15,-4 4 0-15,1-4-336 16,7-7-620-16</inkml:trace>
  <inkml:trace contextRef="#ctx0" brushRef="#br1" timeOffset="37952.17">2328 14115 829 0,'0'-32'79'0,"-9"-4"15"16,-11 0-52-16,-7 1 68 0,-4 7-22 15,-2 2-11-15,-3 2-6 16,0 8-29-16,-2 6 15 16,5 6-1-16,0 12-37 15,1 12-10-15,-1 18-1 16,6 17 0-16,2 11-5 15,8 6 1 1,10 2 4-16,12-6-8 0,6-14 0 16,9-9 2-16,8-12 0 15,9-12 0-15,3-7 1 16,1-14 1-16,5-6 1 16,-4-10 14-16,1-16-5 0,-4-11 7 15,-3-11-11 1,-7-12-4-16,-14-6 0 0,-8 2-5 15,-14 5 7-15,-10 15 9 16,-10 12-13-16,-7 18 7 16,-3 4-4-16,-4 8 0 15,1 10-4-15,3 4 0 16,5 2-1-16,10 2-2 16,9 2 0-1,5 0-2-15,8 2 2 0,10 6 0 16,7 5 1-16,8 7 0 0,4 8 1 15,2 0-1 1,0 2-1-16,-2 2 1 0,-2-2-1 16,-4-4 0-16,-2-2-2 15,-2-2-3 1,3-7-52-16,-2-4-128 0,2-2-102 16,5-10-186-1</inkml:trace>
  <inkml:trace contextRef="#ctx0" brushRef="#br1" timeOffset="39087.04">2582 14048 850 0,'0'-50'217'16,"-4"20"-108"-16,-8 19-51 0,-1 16-10 15,-1 8-16-15,3 14 9 16,5 4-7-16,4 5-15 16,8 4-4-16,5 0-6 15,9-4-6-15,3-4 2 16,2-6-2-16,-2-6-1 15,2-8 1 1,-2-12 0-16,-1-10 0 0,-3-14 1 16,2-14 18-16,-6-12-13 15,-3-8 1-15,-8-3 8 16,-6 3 4 0,-2 10 4-16,-4 14 19 0,2 12 13 0,1 14-20 15,1 2-21 1,2 8-14-1,2 2-1-15,0 8 3 16,2 10-4-16,2 12 0 16,7 9 0-16,5 4-1 15,7 0-2-15,6-9-2 16,6-8-2-16,1-14-3 16,6-10 4-16,1-16 2 15,-1-14 3-15,-3-10 2 0,-2-6-2 16,-9-4 1-16,-5-1 2 15,-10 1 0-15,-6 6 0 16,-7 4 0-16,-4 8 7 16,-8 6-3-16,1 8 5 15,-5 6 2-15,1 8-2 16,-1 8-12-16,1 4 2 16,4 8-1-16,1 4-1 15,6 8-3-15,4 2 1 16,4 0 1-16,8-1-3 15,5-6 3-15,2-11-5 0,0-10-3 16,4-9 8 0,-5-16 2-16,-3-9 0 0,-1-6-1 15,-6-5 1-15,-5-6 4 16,-3 3-4-16,-5 4 1 16,-1 6 1-16,-1 8 9 15,0 10 3-15,5 6-8 16,0 6-6-16,-1 2-1 15,6 2 0-15,1 8 0 16,3 6 0-16,6 6 0 16,8 6 0-16,2 6-1 15,6-8-1-15,3-8-1 0,-1-8-2 16,2-14 1-16,-2-14 4 16,4-14 4-16,-7-10-2 15,4-14 1-15,-8-4-3 16,-6-6 0-16,-7-4 3 15,-5-1-1-15,-8 3 0 16,-5 8 6-16,-6 10 7 16,-3 16-2-16,-8 12 6 15,-2 16-4-15,-1 9-7 16,0 16-6-16,7 11-2 16,7 12 0-16,11 8 1 15,10 8-1-15,10 5 0 0,10-1-1 16,7-9-1-16,2-8 1 15,3-13-2-15,-2-10-2 16,-3-16-4-16,2-10 8 16,-6-14 0-16,-9-10 2 15,-4-12 1-15,-5-8 1 16,-6 0-1-16,-7-1-1 16,-5 5 2-16,-4 8 2 0,1 12 3 15,-1 6 6-15,-1 8-5 16,6 4-6-16,2 6-3 15,2 0-6-15,2 10 6 16,5 12 0-16,4 6 0 16,4 8-1-16,6 5-1 15,1-6-16-15,0-10-57 16,-2-9-64-16,-1-8-151 16,-2-16-117-16</inkml:trace>
  <inkml:trace contextRef="#ctx0" brushRef="#br1" timeOffset="39317.32">3903 13257 866 0,'-18'-25'135'16,"1"18"-12"-16,-4 12-78 15,3 12-7-15,5 7 8 16,5 3-14-16,8 6-21 16,6-5-3-16,5-6 8 15,3-12 9-15,1-8 31 16,-1-8 34-16,-6-6-14 15,-3-6-21-15,-5-6-9 16,-9 0 7-16,-7 2-30 0,-1 6-15 16,-4 7-8-16,1 9-3 15,3 10-12-15,1 11-95 16,5 7-98-16,11 8-154 16</inkml:trace>
  <inkml:trace contextRef="#ctx0" brushRef="#br1" timeOffset="40077.33">4155 13353 859 0,'-11'-42'141'16,"-9"0"-50"-16,-5 3-17 16,2 9 65-16,6 10-17 15,1 6-33 1,10 8-49-16,4 6-20 0,2 8-6 0,4 13 7 15,2 6 2-15,4 8 0 16,3 8-5-16,3 6 11 16,3 1-4-1,6 2-8-15,6 2-5 0,0-4-12 16,1-10 0-16,-3-11-3 16,-3-15-3-16,-3-13 6 15,-4-12 4-15,-2-14-4 0,-5-8 8 16,-3-16-7-16,-6-7 3 15,-6-2-1 1,-6 4-2-16,3 8 2 0,-5 10 3 16,2 14 6-16,4 9-5 15,1 9-7-15,2 4 0 16,2 4 0-16,6 10 4 16,3 7-4-16,5 7 0 15,3 6 1-15,6 4-1 16,-1-6 0-16,-1-8-5 0,-4-10 3 15,1-10-2-15,-3-12 4 16,-1-14 5-16,-3-8-3 16,0-6 3-16,-4-10 3 15,-3-3-2-15,-4 4-1 16,-2 8-1-16,0 13 12 16,0 10-9-1,-1 10-7-15,8 12 5 0,4 13 0 16,6 12-5-16,12 15 1 15,6 16 1-15,6 17-2 16,3 9-1-16,0 2 1 16,-4 2 2-16,-4 5 1 15,-13-7-2-15,-7-4 3 16,-12-7 2-16,-6-13 10 0,-8-18 24 16,-3-16 10-16,-1-18 8 15,-3-14-52-15,-6-18-6 16,-2-20 0-16,-2-14 0 15,2-12 0-15,6-15 0 16,7 1 0-16,11 0 0 16,8 2 0-1,13 2 0-15,7-1 0 0,1 3 0 16,0 8 0-16,-7 6-164 16,-13 10-136-16,-17 12-210 15</inkml:trace>
  <inkml:trace contextRef="#ctx0" brushRef="#br1" timeOffset="40250.75">4226 13455 1340 0,'-69'24'83'16,"13"-10"-58"-16,14-6 77 15,13-8-12-15,17-6-42 16,22-8 27-16,9-10-9 16,18-4-37-16,9-4-17 15,10 0-12-15,2 6-3 16,-7 10-33-1,-2 4-196-15,-7 4-537 0</inkml:trace>
  <inkml:trace contextRef="#ctx0" brushRef="#br1" timeOffset="40833.67">5712 13198 898 0,'-36'-22'55'0,"-1"4"-30"15,-3 8 75-15,4 4-6 16,5 6-18-16,9 8-43 16,1 6-18-16,10 12-10 15,7 6 0-15,11 8 3 16,8 3-1-16,9-5-3 0,5-8 4 16,3-14 2-1,-1-16 15-15,0-14 15 0,-2-12 5 16,-4-11-16-16,-7-4 2 15,-7-1 9-15,-13-1-16 16,-10 5 0-16,-5 0-9 16,-6 6-8-16,-4 4-7 15,0 8 0-15,1 10-2 16,4 18-49-16,-3 16-80 16,7 14-78-16,5 12-253 15</inkml:trace>
  <inkml:trace contextRef="#ctx0" brushRef="#br1" timeOffset="41165.54">5900 13146 770 0,'24'-46'109'0,"-4"-4"-76"16,-7 0 82-16,-8 6 51 16,-5 4-64-16,-12 6-44 15,-3 7 9-15,-5 9 33 16,2 4-50-16,0 9-17 15,0 2-16-15,1 7 8 16,-1 6-16-16,-5 7 1 0,6 6-7 16,-1 9 1-1,7 8 2-15,4 9 1 0,5 3 5 16,4 2 8-16,7 4 13 16,4 4-9-16,5-2 7 15,3 7-8-15,-2 5-1 16,-1 0-19-16,-5-2 0 15,-3-1 2-15,-6-8-5 16,-4-8-8-16,-2-9-47 16,-2-10-137-16,-6-8-246 0</inkml:trace>
  <inkml:trace contextRef="#ctx0" brushRef="#br1" timeOffset="41354.61">5681 13647 1316 0,'-13'-20'124'15,"4"7"-103"-15,9-4-5 0,11-5 80 16,16-7-4-16,19-8-36 16,14-5-4-16,12 0-32 15,1 4-20-15,-6 10-3 16,-11 3 1-16,-19 14-14 0,-16 4-143 16,-15 10-199-1</inkml:trace>
  <inkml:trace contextRef="#ctx0" brushRef="#br1" timeOffset="43068.74">3629 14847 860 0,'2'10'129'16,"3"-2"-113"-16,1-4-13 15,2-3 16-15,5-1 90 0,11-5-5 16,10-9-28-16,5-17-3 0,6-6-28 31,0-6-7-31,-10-1-6 0,-10 6 7 16,-14 4 2 0,-11 8-16-16,-11 6-11 15,-12 2-11-15,-4 4-2 16,-4 6 1-16,-2 4-4 0,6 4 1 15,8 2-7-15,7 10 3 16,14 10 4-16,16 4-2 16,9 10 0-16,11 4 1 15,7 0 2-15,-1-8-1 16,-6 0 1-16,-9-1 4 16,-11-9-2-16,-14 1 2 15,-10 0-3-15,-10 1 0 16,-7-4 2-16,-5 0 0 0,-1-4-3 15,4-4 4 1,7-8-4-16,9-2-6 0,7-4-6 16,11-2 12-16,9-6 2 15,11-6 1-15,11-6 0 16,12-8-2-16,2-7 1 16,4 0-2-16,1-3 2 15,-12-1-3-15,-7 3 3 16,-14 2 3-16,-10 2-3 15,-11 2 9-15,-13 0-1 16,-5 4-1-16,-7-4 0 16,-5 10-3-16,0 4 14 0,-2 10-12 15,0 8-6-15,2 8 1 16,0 10-3-16,6 4 1 16,1 10-1-16,9 0 0 15,5 4 0-15,12 2-2 16,7 2 7-16,12-2-4 15,9-4-1-15,11-7 0 0,3-5-1 16,0-8 1-16,2-4 0 16,-4-10 1-16,-5-6 1 15,-5-6 4-15,-3-5-1 16,-6-7 4-16,-4-8 0 16,-7-6 0-16,-5-4-4 15,-4-6 0-15,-9 2 1 16,-7 4 0-1,-3 6 3-15,-7 8-2 0,-3 10 1 0,-2 5-2 16,-2 9 0 0,-3 11-1-16,2 3-5 0,1 8 0 15,4 4-1 1,6 6 0-16,8 2 0 0,6 0-7 16,11-2 7-16,5-10-5 15,6-4 3-15,9-6 1 16,3-8-1-16,5-4 0 0,-1 0 1 15,1 0 1-15,-8 2 1 16,-7 4 0 0,-4 4 1-16,-4 6-2 0,-3 6 1 15,3 4 0-15,-3 2 0 16,3 0 1 0,-3-2-3-16,0-4 2 0,-1-8-3 15,-1-3 3-15,-3-6-6 16,2-2 5-16,-2-7 1 0,1-6 0 15,1-8 0-15,-2-9 3 16,-1-9-3-16,-5-8 3 31,-2-2-2-31,0 0 1 0,2 7-2 0,-2 14-2 16,2 8 2-16,0 13-1 16,1 8-2-16,4 7 3 15,4 8 8 1,7 10-5-1,6 7-3-15,5 6 3 16,2 4-3-16,2-2 0 16,4-8-1-16,-4-8 1 15,-2-8 1-15,-2-10-1 0,-3-10 1 16,-3-8 1-16,-5-8-1 16,-3-6-1-16,-5-6 0 15,-8-4 9-15,-6 0-6 16,-6 0 0-16,-5 1 1 15,-6 6-2-15,1 4 6 16,1 10-2-16,0 2-2 16,9 9 4-16,3 4-8 0,2 0 1 15,3 4-4-15,4-4-3 16,3 10 6-16,2 3-2 16,3 2-1-16,6 6 3 15,6-3-2-15,1-10-1 16,3-2 3-16,1-6-5 15,0-9 5-15,2-6 1 16,0-11 0-16,2-6-1 16,-5-3 1-16,-3-1 0 15,-5 6-1-15,-7 6 4 16,-7 8 1-16,-2 10 9 16,-2 0 0-16,0 6 3 0,-2 2-6 15,2 2-2-15,0 2-9 16,0 8 0-16,0 8 1 15,2 8-1-15,6 9 0 16,3 2-1-16,2 4-3 16,5-13 3-16,0-2-10 15,1-12-20-15,0-6-72 16,-4-12-104-16,3-12-140 16,-5-16-335-16</inkml:trace>
  <inkml:trace contextRef="#ctx0" brushRef="#br1" timeOffset="43336.79">5587 14007 887 0,'-31'-17'141'16,"0"17"-92"-16,5 12-15 15,3 11 3-15,15 4-17 16,4 5-5-16,14-3 6 16,7-5-5-16,4-8 25 15,3-8 12-15,-4-8 27 16,-2-2 35-16,-7-10-7 15,-7-2-29-15,-6 0-19 0,-9-8-39 16,-4 0-9-16,-5 2-12 16,-3 2 0-16,1 3-7 15,4 5-29-15,4 9-97 16,8 6-75-16,6 13-86 16,6 17-331-16</inkml:trace>
  <inkml:trace contextRef="#ctx0" brushRef="#br1" timeOffset="43780.99">5982 14201 766 0,'29'-24'133'0,"-21"6"-43"15,-14 0 63-15,-9 0-2 16,-8 0-48 0,1 0-32-16,-2 6 15 0,-1 2-31 15,5 2-4 1,-1 8-23-16,4 8-4 0,1 10-18 15,3 8-5 1,7 8 4-16,6 4-5 16,13 0 2-16,11-6-1 0,14-4 0 15,9-16 1-15,2-10 0 0,2-12 0 16,-1-12 3-16,-6-12 2 16,-4-6 1-16,-5-4 4 15,-8 2 2-15,-7 2 11 16,-11 1 11-1,-7 14 3-15,-11 0-5 0,-7 7 1 16,-7 6-8-16,-6 6-3 16,-3 2-3-16,6 8 2 15,3 6-19 1,8 8-4-16,7 8 0 0,14 14 0 0,7 10 0 16,11 5 0-16,5 1 0 15,9-6 0-15,0-12 0 16,3-10 0-1,-2-14 0-15,1-14 0 0,-2-12 0 16,5-10-67-16,-6-12-273 16,5-10-455-16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9-06T07:37:18.61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26738 5875 852 0,'7'2'156'0,"-4"-2"-59"15,-8-4 1-15,-4-4-7 0,-4-4-26 16,-7-4 8-16,-5 0-3 16,-6 0-8-16,-3 6-34 15,-1 4-1-15,-3 8 4 16,0 8-10-16,-2 12-9 15,4 10-8-15,5 10-2 16,9 4 0-16,7 4-2 16,10-4-2-16,7-3 1 15,11-7 0-15,6-8 0 0,0-6-1 16,6-10 2 0,-1-6 1-16,-1-8-1 0,-4-4 0 15,2-2 0-15,-8 0 1 16,-4 0 0-16,-4 2 4 15,-3 2-3-15,-4 4 3 16,-1 2 0 0,1 4-5-16,-5 6 0 0,-4 10 0 15,-2 2 0-15,-3 4-1 16,5 0 0-16,5 0 1 16,6-4-3-16,4 0 2 15,7 1-3-15,5-3 4 0,3-8-5 16,6-8 0-16,2-12-2 15,2-6-3-15,-4-5-12 16,-6-5 13-16,-3-2 5 16,-5 2 4-16,-9 4 3 15,0 6-1-15,-4 2 2 16,2 6-1-16,-2 4-3 16,2 0-1-16,2 2-4 15,-2 0-4-15,2 0 3 16,8 6 6-16,3 4 1 0,9 2 0 15,5 4-1-15,4-4 0 16,1-3 0-16,-3-11 0 16,-6-4-1-16,-4-7 0 15,-6-1-3-15,-6 0 4 16,-5-6 0 0,-6-4 1-16,-6-2 5 0,-1-2-3 15,-5-2 2-15,3 4-3 16,1 8-2-16,2 4 0 15,3 6 0-15,5 2-2 16,2 4-5-16,2 2-5 0,3 0 10 16,3 0-1-16,6 0 5 15,4 2-2-15,0-2 3 16,-2-4-3-16,-3 0 0 16,-5-8 0-16,0-8 5 15,-4-4-1-15,-4-8-1 16,0-2 3-16,-4 0-2 15,-8 1 0-15,-1 4 2 16,-3-2-4 0,-51-45 3-16,49 64-2 0,-3-2 0 15,-6 4-2-15,4 0 4 0,-19-4 1 16,-1 6 4-16,6 6-6 16,5 4 4-16,1 8-2 15,7 4-2-15,2-2-3 16,6-2 1-16,7-2-1 15,5-6-1-15,2-4-8 16,4-2-3-16,2 2-39 16,11-6-196-16,8-2-359 15</inkml:trace>
  <inkml:trace contextRef="#ctx0" brushRef="#br0" timeOffset="1007.28">28539 5566 957 0,'-7'-32'151'0,"-11"10"-92"16,-8 10 30-16,-8 12-10 15,1 6-41-15,-3 8-10 16,1 8-7-16,4 9-11 0,2 6 2 15,6 3-6-15,5 5 0 32,9-1-3-32,7-4-2 0,4 0-1 15,7-6-4-15,9-4-1 0,5-8 1 16,6-11 0-16,6-14-3 16,1-7-14-16,-3-12 8 15,-4-2 9-15,-10 0 8 16,-5 6 9-1,-7 8 3 1,-5 6-1-16,-4 6 16 16,-7 10-30-16,-3 6-1 15,0 6 2-15,-4 6-1 16,3 2 4-16,4-2-5 0,2-4-5 16,7-6 1-16,3-8 4 15,1-2-3-15,7-6-5 16,5-4 3-16,3-5 4 15,2-5-11-15,3-4 10 16,-1-4 2-16,-4 1-10 16,-3 5 7-16,-5 2-15 15,-2 6 12-15,0 4 6 16,-4 3 1-16,3 2 1 16,3-1-2-16,3 2 3 0,1-2-3 15,1 2 1-15,5-4-1 16,-2 0 0-16,1-4-2 15,0-2 1-15,-2-4-11 16,-2-2-1-16,-3-2 8 16,-4-2 5-16,-5-2 17 15,-2-4-7-15,-2 2-9 16,-4-2 4-16,0 2-2 16,-3 2 2-16,1 2-5 15,-1 4 0-15,4 4-1 16,-1 6 0-16,4 0-10 0,2 2 14 15,0 2-3-15,5 2 2 16,4 2 0-16,2 2 0 16,3 0-2-16,2-4-4 15,-2-4 4-15,-8-4-10 16,2-4 10-16,-6-4 32 16,-2-8-14-16,-4-4 3 15,-4-10 9-15,-8-8 5 16,-9 0 30-16,-6 1-20 15,-8 2-27-15,-10 2 0 16,-4 9-15-16,-1 10 8 16,6 6-10-16,8 12-1 0,5 12-7 15,8 8-79-15,5 4-156 16,9 6-363-16</inkml:trace>
  <inkml:trace contextRef="#ctx0" brushRef="#br0" timeOffset="2256.71">23617 6589 926 0,'-2'-12'76'0,"0"6"19"0,-8 6 1 16,-3 2-17-16,0 6-15 16,-5 4-34-16,-7 8-5 15,1 10-11-15,2 8-7 16,0 6 0-16,5-2-2 16,11-3-5-16,8-11-3 15,6-8 3 1,7-9 0-16,7-6 4 0,5-5 3 15,6-8-7-15,3-7-4 0,4-3-6 16,-5-4 2 0,-4 4-4-16,-8 3 12 0,-10 5 2 15,-6 3 8-15,-4 6 3 16,-6 2-5 0,1 3-3-16,-5 6-5 0,0 8 0 15,-1 4 1-15,1 3-1 16,5 3 0-16,4 2 0 15,7-4 0-15,2-4-6 16,7-4 5-16,4-6-3 16,4-14 1-16,1-10-9 15,2-8 5-15,-2-6-23 16,-4-2 30-16,-8-2 2 0,-6 5 3 16,-4 7 2-16,-7 3 2 15,-3 7 0-15,0 2-5 16,3 3-4-16,0 3-7 15,2 3 5-15,0-1-4 16,4 3 6 0,8 8 0-16,3 3 0 0,7 4 0 15,3-2-1-15,4-4 2 0,-2-6-1 16,0-8 0 0,-6-6 1-16,-5-6 4 0,-3-8-4 15,-6-9 4-15,-5-4-1 16,-4-7 3-16,-7-5-4 15,-2 1-2-15,-3 2 6 16,2 6-5-16,-2 10 0 16,5 8 3-16,5 10-5 15,4 4-2-15,0 10 2 16,4 8-2-16,5 6 3 16,5 4-2-16,1 0 0 15,5-6-3 1,3-8 0-16,-1-10 2 0,-5-10 2 0,0-4 0 15,-7-4 4-15,-5-4-2 16,-5-2 5-16,-7 0-1 16,-4 2 4-1,-7-3 1-15,-7 6 5 0,-6-2 24 16,-4 6-10 0,-13-2-13-16,-6 6-1 15,-11 4 4 1,-7 10 6-16,-1 4-5 0,4 10-10 0,9 5-5 15,13 6 0 1,11 4-6-16,11 0-2 16,15-4-2-16,10-2-5 15,10-6 0-15,11-8-70 16,10-8-132-16,7-8-398 16</inkml:trace>
  <inkml:trace contextRef="#ctx0" brushRef="#br0" timeOffset="2615.63">23882 6418 1143 0,'-51'53'28'15,"6"-13"-14"-15,10-14 52 16,10-16 29-16,14-12 30 15,11-18-67-15,13-20-7 16,7-23 2-16,18-25-12 16,14-26-10-16,10-16 11 0,7-17 6 15,5-7-12-15,-3 0-8 16,0 9-3-16,3 5-1 16,-3 11-2-16,-2 15-2 15,-9 14-4-15,-13 18-9 16,-16 25-2-16,-11 23-1 15,-10 18-4-15,-8 12-2 16,-2 4-25-16,0 4-142 16,-5 2-176-16,5 6-698 15</inkml:trace>
  <inkml:trace contextRef="#ctx0" brushRef="#br0" timeOffset="2978.23">25712 5083 1008 0,'-27'-32'174'0,"4"10"-96"15,8 8-33-15,3 8-12 16,10 6 7-16,6 2-20 16,15 6 97-16,16 4 27 15,17 6-117-15,19 8 4 16,16 6-2-16,-2 8 4 16,2 0-5-16,-8 2-11 15,-8 0-14-15,-7-2 0 16,-12-5-5-16,-4-7 2 15,-11-4-4-15,-5-6-31 16,-3-8-176-16,-3-8-364 16</inkml:trace>
  <inkml:trace contextRef="#ctx0" brushRef="#br0" timeOffset="3342.06">27744 4780 1245 0,'-23'-22'141'15,"6"8"-70"-15,3 6-8 16,5 8-10-16,7 2-11 16,11 6 4-16,11 8 62 15,16 10-49-15,19 14 1 0,16 13-25 16,10 2-13 0,-3 4-10-16,-4-1-12 15,-10-2 7-15,-4-6-6 0,-5-2-2 16,-1-2-4-1,-7-6-91-15,-3-5-191 0,-6-9-314 16</inkml:trace>
  <inkml:trace contextRef="#ctx0" brushRef="#br0" timeOffset="4869.38">24573 5061 1080 0,'-16'4'19'16,"7"0"-19"-16,3 0 0 15,8 0 1-15,9 2 17 16,9 4 11 0,11 4 25-16,13-2-12 0,12 0 12 15,11-2-11-15,11-4 5 16,7-4-10-16,1-2-6 16,6-2-17-16,2-2-3 15,2-4-5-15,6-4 16 0,3-6 3 31,4-4-13-31,-5-4 0 0,4 2-8 0,-8 2-1 16,-2 4-1-16,-5 4-3 16,1 4 3-16,-7-2-3 15,-4-2 7-15,-6-2 1 16,-5-6 12-16,-5-2-4 16,-7-2-3-16,-2 3-4 15,-3 3-1 1,-6 2-4-16,-1 6 2 0,-6-2-2 15,-3 4-4-15,-1-4 3 16,-1 0 6-16,-2-2-6 0,3 0-1 16,-1-2 2-16,-1 2-1 15,3 0 1-15,-2 0 0 16,-4 2-3 0,1 0 0-16,-5 2 1 15,-4 2-1-15,-6 0 4 0,1-1-2 31,-4 0 4-31,0-4-1 0,2 0-1 0,-3-2-3 16,1 2 0-16,-5 2 0 16,-3 4 2-1,0 2-3 1,-6 4 5-16,-2 3-4 0,0-3 19 16,-7-2 9-16,-6-4-30 15,-6-3 11-15,-4-4-5 16,-12-2-2-16,-2 2-3 15,-10-2 0-15,-6 0-1 16,-10-4 0-16,-6 0 0 16,-7 0 0-16,-3-2-3 15,-9 6 3-15,-3 2 1 16,-5 6 5-16,1 3-4 16,-1 7 2-16,5 5-2 15,-1-1 3-15,5 4-2 0,2 2-1 16,0 0 0-16,6 2 3 15,2 0-3-15,6 0-2 16,3-2 3-16,-2-2-2 16,-1-2-1-16,-7 0 0 15,-4 0 0-15,-8 6 0 16,-1 0 0-16,0 6 1 16,1 2-1-16,1 2 1 15,7 1 2-15,2-2-2 0,7-1 1 16,3 0-1-16,3-1 0 15,5 1 0-15,2 2-1 16,2 4-2-16,-1 6 1 16,2 6 1-16,2 6 4 15,-1 4-4-15,6 2 4 16,10-6-2-16,7-5 0 16,11-13 3-16,11-8-5 15,4-8-1-15,5-5 1 0,9 8 0 16,1 3 0-16,10 4 1 15,7 4-1-15,6 2 0 16,5-2 1-16,1 0 0 16,1-4 0-16,-2 2-1 15,2-2 1-15,-2 0-1 16,1-1-1-16,3-4 1 16,7-1-5-16,9-2 5 15,7 2 0-15,10 0-3 16,7 3-3-16,9-2 0 0,2 2 3 15,0-5-7 1,5-6-53-16,1-4-22 0,-1-10-30 16,-3-6-63-16,-4-4-35 15,-3-3-84-15,-3-2-281 16</inkml:trace>
  <inkml:trace contextRef="#ctx0" brushRef="#br0" timeOffset="5390.05">27592 4610 336 0,'-20'-12'482'15,"-5"4"-426"1,1-2 4-16,2-2 57 0,1 0 4 16,8-1-24-16,5 4-46 15,2 0-13-15,6 9 16 16,2 0 10-16,6 9 19 0,7 7-25 15,10 14-27-15,6 8-14 16,7 10-9-16,2 2-4 16,2-6-4-16,-2-6-1 15,5-9-11-15,-1-10-112 16,1-5-233-16,-5-6-489 16</inkml:trace>
  <inkml:trace contextRef="#ctx0" brushRef="#br0" timeOffset="5861.95">25923 5039 933 0,'-22'-2'136'0,"9"4"-134"0,3 0 2 15,12 2-4-15,12 10 19 16,11 6-10-16,13 8-9 15,10 6 0-15,8 0-4 16,-2 0-63-16,-5-4-201 16</inkml:trace>
  <inkml:trace contextRef="#ctx0" brushRef="#br0" timeOffset="6097.59">25311 5220 1104 0,'-17'0'77'0,"9"0"-77"0,1 0-4 15,5 1 4 1,13 5 6-1,16-2-1-15,15 0-2 16,22-4-3-16,17-6-29 16,17-12-319-16</inkml:trace>
  <inkml:trace contextRef="#ctx0" brushRef="#br0" timeOffset="8820.79">25629 3106 853 0,'-13'-24'118'0,"-5"-4"52"0,-2-6-69 15,0 2 42-15,6 7-11 16,5 6-34-16,3 9-67 16,1 7-31-16,5 10 1 15,5 4 30-15,3 6-25 16,4 2-1-16,1 8-3 16,3 0-2-16,-3 2-23 15,-2 3-23-15,-1-2-140 16,-6-4-97-16,-2-6-153 15</inkml:trace>
  <inkml:trace contextRef="#ctx0" brushRef="#br0" timeOffset="8946.51">25533 2963 813 0,'-38'-50'126'0,"-5"2"-60"16,2 8 29-16,3 6-39 16,11 6-32-16,14 8-24 15,10 8-23-15,15 4-13 16,10 6-213-16</inkml:trace>
  <inkml:trace contextRef="#ctx0" brushRef="#br0" timeOffset="9262.82">25678 2825 780 0,'15'18'74'0,"-5"4"-34"0,-8 2 25 16,-2 3 1-16,4 1 34 15,5 3-53-15,-3 0-18 16,4-7-15-1,-3-6-9-15,-1-4-3 0,-2-8 12 16,-1-8-9-16,-3-4 11 16,-5-10-10-16,1-11-3 15,-3-9 2-15,1-10-2 0,3-4-1 16,3-2-1 0,5 4 3-16,4 6 1 0,2 12 1 15,0 12 1-15,-2 10 0 16,2 10-1-16,3 8 21 15,1 14-17-15,5 10-2 16,7 8-4-16,0 8-4 16,2 0 0-16,-3-4-4 15,-2-10-13-15,-1-11-143 16,-8-14-215-16</inkml:trace>
  <inkml:trace contextRef="#ctx0" brushRef="#br0" timeOffset="9483.2">26036 2627 868 0,'-2'-22'105'0,"-2"8"-15"16,0 7-58-1,-3 5 4-15,11 8 63 0,3 9-12 16,5 9-37-16,5 13-15 16,8 18-4-16,-3 5-14 15,5 2-13-15,-3 0-4 0,0-9-3 16,-5-11-11-16,-2-8-66 15,-5-10-303 1</inkml:trace>
  <inkml:trace contextRef="#ctx0" brushRef="#br0" timeOffset="10081.21">26017 2887 517 0,'-16'-8'409'15,"5"6"-368"-15,7 2-39 16,6 0 6-1,11-2 39-15,14-2 26 0,12-8-29 16,9-6-23-16,3-6-3 16,2-4-5-16,-4 0-7 15,-9 0 5-15,-6 6 11 16,-8 2-5-16,-7 4 2 0,-8 4 27 16,-7 2 20-1,-8 3-38-15,-5 2-2 0,-7 3-19 16,-4 0 0-16,-2 4 3 15,-1 4 3-15,2 2-3 16,0 2 4-16,7 4-5 16,6 2-3-16,8 4-2 15,4 4 3-15,8 2-3 16,5 0-1-16,4 2 0 16,5-2-3-16,3 0 2 0,3-4 1 15,-3-6 2-15,2-4-2 16,-2-6 2-16,-3-4 2 15,1-6 8-15,-5-3 0 16,1-10-3-16,-1-3-3 16,-5-6-4-1,0-6 1-15,-5-10-4 0,-3-4 3 16,-7-5-4-16,-6 4 1 16,-7 4 2-16,-7 11 0 15,-4 9-1-15,0 9 0 16,1 7-3-16,-27 32-4 15,38-18 3-15,8 4 1 16,4 0-1-16,3 0-2 0,2 11 2 16,6-2 2-16,7 2-1 15,5-4 2-15,-1 4-2 16,3 0 0-16,0 0-1 16,0 4-1-16,-1 0-8 15,-1 0-24-15,-1 0-136 16,1-6-83-1,-3-4-181-15</inkml:trace>
  <inkml:trace contextRef="#ctx0" brushRef="#br0" timeOffset="10898.3">26883 2635 776 0,'-24'-22'96'0,"-1"4"3"16,8 5-7-1,1 8-40 1,9 1-33-16,9 4 28 15,9 4 0-15,5 6-8 16,5 4-13-16,2 9-5 16,-2 6-4-16,-3 5 11 15,-5 0 2-15,-4-6-14 16,-2-4-5-16,-3-10-1 0,-1-4 8 16,-3-10 14-16,0-4-7 15,-3-10-25-15,-3-8-2 16,1-10 2-16,0-4 0 15,1-4 1-15,4 4 1 16,4 7-2-16,1 9-1 16,2 7 1-16,0 6-2 15,1 7 2-15,-1 7 2 16,4 6 5-16,0 7-6 16,5 9 2-16,1 4 0 15,4 6 0-15,-2-1-3 0,8-6 3 16,2-6-3-16,2-12 0 15,5-8 0-15,3-12 5 16,-6-10-3-16,0-10 0 16,-4-6 0-16,-12-7 0 15,-3-1-2-15,-11-1 4 16,-8-1-2-16,-7 2 2 16,-5 3 2-16,-3 7 4 15,-5 12-8-15,0 8-1 16,0 14 7-16,0 8-5 15,2 10-3-15,8 0 5 0,6 4-4 16,6 2 4 0,15-2-5-16,10 2 11 0,7 4-4 15,8 1-6 1,8-3-2-16,2-2 0 0,4-4-5 16,3-8 5-16,0-10-15 15,1-10-30-15,-4-12-90 16,-6-12 0-16,-9-6-84 15,-9-6 5-15,-10-7 82 16,-6-1 118-16,-6 0 15 16,-7-2 63-16,-8 6 23 15,0 8 32-15,-4 8 45 0,1 10-34 16,2 5-31 0,3 12-45-16,6 11-22 0,2 10 40 15,6 10-19-15,2 8-18 16,3 10 2-16,5-2 2 15,3-2-11-15,8 1-10 16,0-8-8-16,4-2-9 16,3-7 0-16,-1-4-6 15,0-10-4-15,1-6-38 16,-3-10-92-16,0-10-126 16,-4-12-166-16</inkml:trace>
  <inkml:trace contextRef="#ctx0" brushRef="#br0" timeOffset="11480.04">27754 2624 1146 0,'-46'22'65'15,"13"-11"-52"-15,10-7-9 16,17-4 16-16,19-6 25 16,16-8-23-16,13-8-12 15,9-10-5-15,3-7 0 16,-3-1 4-16,-9 4 10 15,-8 4 8-15,-14 12 9 0,-9 8 7 16,-7 8 9-16,-2 12-21 16,-6 10-13-16,4 8-11 15,0 4-2 1,4 7-2-16,5-4 0 0,3-1-2 16,3-6 0-16,3-5-1 15,-1-7-2-15,0-6 1 16,-1-6-1-16,-3-6 2 15,0-5 17-15,0-5-15 16,0-8 7-16,-1-1-6 16,-3-5 0-16,-5-1-1 15,-4 5 4-15,-2 4-2 16,-2 4-2-16,-3 6 1 16,2 6-3-16,3 2-2 15,0 2-13-15,4 4 15 0,5 8 7 16,4 8-6-16,7 6-1 15,4 6 2-15,9 1 1 16,2-9 5-16,4-6-8 16,-4-9 6-16,-7-9 5 15,-3-5 40-15,-10-12 8 16,-4-9-34-16,-2-3-8 16,-7-7-2-16,-7-3-11 15,-4 7-4-15,-7 4-16 16,-5 4 4-16,2 8-30 0,-4 2-52 15,3 6-58-15,3 6-97 16,11 10-185-16</inkml:trace>
  <inkml:trace contextRef="#ctx0" brushRef="#br0" timeOffset="11747.76">28401 2520 477 0,'26'12'310'15,"-1"0"-252"-15,-6 0 29 16,-2-2 27-16,-4 5 12 15,0-5-61-15,0-5-31 0,3-2-25 16,2-6 27-16,2-9 42 16,1-6-28-16,-2-6-3 15,-5-4 16-15,-6 0 4 16,-8 4-16-16,-10 0-2 16,-6 6-16-16,-7 2 8 15,-3 4-39-15,-1 2-2 16,3 6-1-16,1 2-10 15,6 4-6-15,5 8 8 16,3 8-59-16,7 8-53 16,7 10-67-16,3 6-122 0</inkml:trace>
  <inkml:trace contextRef="#ctx0" brushRef="#br0" timeOffset="12644.34">29027 2592 877 0,'11'0'66'0,"-9"0"18"16,-4 0 87-16,2-4-48 16,0 0-67-16,2-7 0 15,3-6-18-15,-3-2 28 16,-4-8-25-16,-5-3-10 0,-11-2 5 16,-6 2-18-1,-8-2-17-15,-6 2-2 0,3 2-6 16,4 7 4-16,6 8 3 15,8 7 4-15,7 6-3 32,4 8 6-32,3 6-7 0,1 2-3 0,4 0 0 15,5 2-3-15,7-6-1 16,5-6-6-16,12 0 13 16,6-6 2-16,3-2-1 0,-1 0 0 15,-1 0-1 1,-9 6-2-16,-4 2 2 15,-7 4-3-15,-5 4 3 0,-4 6 0 16,2 0 3-16,-2 0-3 16,-2 2 1-16,0-2 0 15,-1-4-1-15,3-5-4 16,-2-1-12-16,2-6-42 16,0-7-63-16,6-5-26 15,3-8 17-15,7-8-5 16,0-10-65-16,-4-4 74 15,-5-6 126-15,-9 2 35 16,-9-4-14-16,-17 2 16 16,-4-5 44-16,-6 8 49 15,-3 5 63-15,8 9-62 0,5 13-46 16,9 10-85 0,5 12 1-16,5 12 38 0,7 11-21 15,4 13-9-15,7 3-6 16,4 10-3-16,2-5 1 15,-1-8 2-15,-3-4-3 16,-5-8 2-16,-3-4-2 16,-10-10 7-16,0-5 5 15,-4-8-1-15,-2-3-11 16,-4-8-11-16,2-8 7 0,-1-12-3 16,3-8-4-16,4-10-14 15,2 0 6-15,7 2-19 16,3 10 27-16,1 5 9 15,2 12 2-15,-1 4 2 32,-6 4 1-32,-1 3 5 0,-2 4 10 0,-5 4-4 15,-3 0 35-15,-2-1 2 16,1 4-12-16,-7 3-31 16,-3 2-2-16,2 2-4 31,-1 0-2-31,3-2-10 0,8 4 8 0,6-4 2 15,8-2-4-15,1 4 0 0,3-2-3 16,-1-4 5-16,5 0-8 31,0-2 1-31,0-2-57 16,5 2-68-16,0-4-247 16,2 0-401-16</inkml:trace>
  <inkml:trace contextRef="#ctx0" brushRef="#br0" timeOffset="12832.66">29570 2220 899 0,'-13'-29'107'16,"-5"7"-4"-16,3 10 54 16,3 3-32-16,6 5-36 15,1 4-46-15,5 4-39 16,0-3 1-16,3 7 9 16,3 4 7-16,4 8-12 15,-2 4 1-15,3 7-10 16,3-1-9-16,-5 0 0 15,1-6-162-15,0-4-208 16</inkml:trace>
  <inkml:trace contextRef="#ctx0" brushRef="#br0" timeOffset="13259.83">29489 2013 906 0,'-21'-16'85'16,"5"6"-85"-1,10 2-8-15,3 6 8 0,12 2 0 16,5 0-41-16,3 2-169 16,6 4-121-16,1 6 49 15,3 6 282-15,0 4 103 16,-1 4 93-16,-3 2-1 16,-3 2-65-16,-3-3-7 0,-3-4-17 15,-3 4-19-15,-1-4-45 16,-6 0-2-16,-2-7-6 15,0-5 1 1,0-6 23-16,-2-10-8 0,0 0 10 16,0-12-60-16,-2-4 6 15,0-9-5-15,0-5-1 16,2-2 2-16,0-2-2 16,2 9-3-16,2 8-1 15,3 8 3-15,-1 4 1 16,6 8 3-16,1 2 0 15,1 4 11-15,3 4-10 16,4 6 2-16,-2 6-6 0,1 2-3 16,1 4-9-16,-4-3-16 15,1-4-187-15,-3-7-257 16</inkml:trace>
  <inkml:trace contextRef="#ctx0" brushRef="#br0" timeOffset="13776.31">30050 1953 802 0,'-5'-34'107'0,"-4"4"20"16,-8 5 52-16,-4 7-46 16,1 6-33-16,0 6-60 15,2 9 19-15,3 7-47 16,1 8-3-16,3 4-2 0,5 10-4 16,2 6-2-16,4 2-1 15,4-2 0-15,4-2-3 16,5-4-9-16,6-12 0 15,1-10 12-15,-1-6 6 16,4-9 2-16,0-14-4 16,-6-7 3-16,-3-6 6 15,-6-8-2-15,-3 0 2 16,-5 6 12-16,-2 10-5 16,-3 8-14-16,3 12-6 15,2 4-16-15,2 14 16 0,7 10 7 16,5 14 1-16,5 14-5 15,10 20 1-15,5 6 1 16,6 5 1 0,0 1-4-16,-2-8 7 0,-9-8-1 15,-11-11 6-15,-14-16 37 16,-10-10 37-16,-12-12-24 16,-9-10-11-16,-7-9-1 15,-5-13-28-15,-4-8-24 16,3-16 0-16,0-6 0 0,9-12 0 15,6 3 0-15,9 2 0 16,12 2 0-16,6 8 0 16,10 1 0-16,5 2 0 15,12-2 0-15,6 6-151 16,8-6-134-16,2 3-303 16</inkml:trace>
  <inkml:trace contextRef="#ctx0" brushRef="#br0" timeOffset="14218.48">30622 1628 909 0,'-24'-18'122'16,"-1"8"-28"-16,-2 10 9 16,3 8-30-16,1 14-19 15,8 10 19-15,1 12-1 0,8 12 0 16,6 13-29-16,8 1-15 16,11-2-2-16,7-4-23 15,8-4 2 1,3-9-5-16,4-7-4 0,3-8-20 15,4-4-63-15,-2-12-163 16,-4-12-231-16</inkml:trace>
  <inkml:trace contextRef="#ctx0" brushRef="#br0" timeOffset="14391.36">30918 1911 1035 0,'-18'-18'164'0,"5"8"-124"16,-1 4-19-16,4 6 1 15,5 1-3-15,7 10 4 16,3 3-15-16,3 8-4 16,6 4-3-16,5 4-1 15,-4-2-8-15,1-4-180 16,-5-4-231-16</inkml:trace>
  <inkml:trace contextRef="#ctx0" brushRef="#br0" timeOffset="14533.23">30780 1751 838 0,'-17'-11'0'0,"8"4"-36"0,7-2 21 16,10 1-60-16,12 2-223 16</inkml:trace>
  <inkml:trace contextRef="#ctx0" brushRef="#br0" timeOffset="14893.8">30941 1744 655 0,'7'25'79'16,"5"0"-4"-16,2 1-9 0,1 5 59 15,6 3 1-15,-1-2-54 16,-5-2-43-16,1 0 8 16,-3-6-17-16,-6-8-9 31,-3-6-6-31,-2-6 14 0,0-6 21 0,-4-6-30 15,2-4 9-15,-4-8-18 16,-2-8 7-16,-1-8-7 16,1-4 3-16,-2-4-4 15,4 4 0-15,2 5-8 16,2 9 8-16,4 10 0 16,3 8 1-16,2 8-1 15,4 2 13-15,1 6-4 0,3 8-5 16,1 8-1-16,0 8-2 15,2 8-1-15,-2 3-14 16,-3-5-5-16,4-6-147 16,-4-10-171-16,3-16-336 31</inkml:trace>
  <inkml:trace contextRef="#ctx0" brushRef="#br0" timeOffset="15097.95">31270 1586 816 0,'-11'-30'132'0,"-2"10"-49"0,4 8-39 32,2 8 74-32,7 10-48 15,2 10 33-15,44 98-21 16,-40-86-30-16,3 0-8 16,-1 2 3-16,2 1-4 15,5 23-19-15,1-4-18 16,-1-8-6-16,-1-10-5 15,-1-14-20-15,-4-8-33 16,-2-8-120-16,-7-8-236 16</inkml:trace>
  <inkml:trace contextRef="#ctx0" brushRef="#br0" timeOffset="16640.45">31148 1746 841 0,'0'5'21'0,"7"-1"-16"15,8-1 52-15,10-3 53 16,8 0-24-16,11-6-5 16,1-6-30-16,4-4 6 15,-2-6-33-15,-5-6-4 16,-3-2-3-16,-10-2-7 16,-10 4-3-16,-7 2 22 15,-10 4 8-15,-12 6 21 0,-5 6-37 16,-5 2-7-16,-5 4-7 15,-1 5 12-15,-1 3-15 16,5 5 11-16,1 0-15 16,9 6 2-16,3 1 0 15,4 2-1-15,7 4 1 16,3 2-1-16,6 2 2 16,4 2-2-16,1-2 1 15,2 0 0-15,2 0 0 16,-2-4-2-16,1-4 2 15,0-5 0-15,-1-1 1 16,-3-6 3-16,1-2-2 16,-3 0 7-16,-2-3 2 15,1-2-5-15,-2 1-4 0,-1-3 5 16,1-1-6-16,0-2 3 16,1-3 4-16,3-2-5 15,-1-5-1-15,1-4 1 16,-3-4-1-16,-1-2-3 15,-2-8 4-15,-4-4-5 16,-6-4 4-16,-2 0 1 16,-6 6-1-16,-1 5-1 15,1 12 3-15,-4 6 4 16,1 13 0-16,-1 5-9 0,1 7 3 16,-1 3-1-16,3 8-3 15,5-3-3-15,1-2-2 16,8 0-1-16,5-6-1 15,8 2 3-15,4-4 2 16,6 0 0-16,6 0 4 16,-1 0 2-16,-2 4-3 15,-2 4-1-15,-5 4 1 16,-7 0-1-16,1 2 1 16,-5-3-1-16,0-8-12 15,-1-4-47-15,-6-4-68 0,2-3-21 16,1-4 20-1,-1-6-153-15,2-6-80 0,-4-4-60 16,-2-10 421-16,-2-6 30 16,-2-6 155-16,-2-2-59 15,0 2 19-15,-2 6-27 16,4 8-33-16,0 12-30 16,2 10-29-16,2 9 60 15,6 8-5-15,0 7-25 16,5 5-5-16,1 10 12 0,-3 1-18 15,-3 2 3 1,0-2-26-16,-6-4-7 0,-2-10 4 16,0-8 5-16,-2-8 2 15,0-9 17-15,-1-8-42 16,0-5 4-16,-1-6-5 16,2-8-2-16,0-6 1 15,4-4-1-15,2-2 2 16,1 2-9-16,2 10 7 15,2 8-5 1,-3 12 6-16,1 12 2 0,0 10 12 0,2 7-9 16,1 10 6-16,4 1-9 15,1 4 3-15,-1-6-4 16,2-4 1-16,0-6-1 16,-1-8 3-16,1-8 0 15,-3-6 0-15,3-8 7 16,-3-6-3-1,0-10-5-15,-2-4-1 0,-2-4 2 16,-5-2-1-16,-4 4-1 16,-2 2 0-16,-6 1 1 0,-1 8 5 15,-7 2-7 1,3 7 4-16,-1 4 3 0,3 8-4 16,5 4-3-16,-2 6 5 15,6 8 1-15,2 6-5 16,2 9-1-16,6 5 0 15,3 1 0-15,5 2-6 16,1-5 3-16,5-4-12 16,1-10 3-16,-1-8 3 15,2-10-17 1,-1-8-45-16,-2-12-35 0,4-8 45 0,0-10-8 16,2-4-41-16,-5-4 20 15,0-1 68-15,-8 5 22 16,-8 0 11-16,-8 2 7 15,-4 4 0-15,-6 2 69 16,1 6 21-16,0 8-29 16,4 7-12-16,2 10 2 15,3 5-46-15,4 10 22 16,1 8 15-16,4 10-16 16,4 12 7-16,2 8-5 15,5-2-2-15,0-1-8 16,6-8-10-16,-1-6-18 0,1-11-8 31,3-6-3-31,-5-10 1 0,2-6 2 0,3-8 0 16,2-10-18-16,-2-10-158 15,-4-8-106-15,-17-7-250 16</inkml:trace>
  <inkml:trace contextRef="#ctx0" brushRef="#br0" timeOffset="16782.46">32317 1363 942 0,'-23'18'161'16,"9"-4"-157"-16,11-6-4 0,10-6 49 16,9-4-14-16,13-3-29 15,7-10-6-15,8-5-55 16,5-8-343-16</inkml:trace>
  <inkml:trace contextRef="#ctx0" brushRef="#br0" timeOffset="17002.75">32643 956 788 0,'-6'-34'178'0,"-4"8"20"16,-1 12-138-16,18 8 4 15,11 0 74 1,24 4-48-16,14 6 0 0,15 6 1 0,3 8-9 16,-1 14 29-16,-11 10-16 15,-10 17-33-15,-17 13-62 16,-14 10 0-16,-19 10 0 15,-16 2 0-15,-17-1 0 16,-7-5 0 0,-4-12 0-16,1-10 0 0,10-14-99 15,4-9-372-15</inkml:trace>
  <inkml:trace contextRef="#ctx0" brushRef="#br1" timeOffset="36060.67">1269 11075 964 0,'2'-32'8'16,"-12"4"2"-16,-9 2 3 15,-2 5 7-15,0 7-5 0,1 6 43 16,-4 5-25-1,0 3-3-15,-1 1 6 16,0 8-26-16,5 2 0 0,5 0-7 16,4 0-2-1,6 4 2-15,10-1 0 0,6 4 2 16,7 6 1-16,6 6-5 16,5 6 1-16,2 6 8 15,-6 4 0-15,-7 4 21 16,-12 4 8-16,-8 4-1 15,-14 5 1-15,-13 5-5 16,-11 6-9-16,-14 10-7 16,-10 12 10-16,-9 1 12 0,2-11-15 15,15-17-10-15,11-24-15 16,25-27 3-16,20-18 0 16,18-16 10-16,11-8-13 15,10-4 2-15,7-2-1 16,-2 6-1-1,-3 10 0-15,-10 12 0 0,-4 14 1 16,-8 16 3-16,-5 18-1 16,-10 20 12-16,-8 29 18 15,-16 23 26-15,-14 21-1 16,-6 17-17-16,-5 12-3 0,5-1-5 16,9-9-4-1,13-7-6-15,9-23-4 0,14-18-8 16,9-22 1-16,5-24-9 15,6-20 5-15,-1-15-2 16,1-15-1-16,-3-4 1 16,0-9-3-16,1-2 4 15,-6-5-1-15,-1 0-3 16,-3 0-2-16,-3 2-1 16,-6 2-1-16,0 2-3 15,-1-2-50-15,9 0-228 16,22-5-251-16</inkml:trace>
  <inkml:trace contextRef="#ctx0" brushRef="#br1" timeOffset="37291.53">32151 11159 608 0,'-7'-40'106'0,"-5"2"-35"0,2 0-3 15,7-1-30-15,14 2 3 16,14-4 14-16,13 5 15 16,9 2-4-16,1 8 1 15,4 8-6-15,-10 16-14 16,-11 14 32-16,-13 22 20 15,-18 22-31-15,-22 25-22 16,-16 17 1-16,-10 12-18 0,-4 0-6 16,7-3-4-16,16-7-10 15,16-10 3-15,13-8-7 16,11-10 0 0,7-13-1-16,2-15-1 0,-2-16 4 15,2-16 5-15,3-14 4 16,8-22-5-16,11-18-8 15,2-10-1-15,-3 2 5 16,-8 4 15-16,-14 17 6 16,-11 19-27-16,-8 13 8 15,0 18-9-15,-2 30 18 16,-8 18-3-16,1 24-2 16,5 21 21-16,-2 18 30 0,8 5-25 15,2 1-39-15,-2-3 0 16,-6-9 0-16,-10-17 0 15,-10-18 0-15,-14-12 0 16,-4-17 0-16,0-12 0 16,3-14 0-16,12-16 0 15,8-8 0-15,5-4 0 16,-1-6 0-16,-10-6-29 16,-17-4-291-16,-25 2-224 15</inkml:trace>
  <inkml:trace contextRef="#ctx0" brushRef="#br1" timeOffset="37872.8">17174 13669 1159 0,'4'-29'57'16,"0"8"-43"-16,-6 9 2 15,0 16 77-15,0 14-2 16,-4 12-24-16,-4 13-1 16,-3 11 9-16,-5 6-11 15,0-2-21-15,0 0 5 16,-2-6 3-16,5-7-18 16,4-13-11-16,1-13-12 15,6-6-6-15,8-9 1 16,12-6 3-16,11-4-2 15,13 0-6-15,12-4-1 0,10-2-4 16,0-2-38-16,3 0-146 16,-3-4-135-16,1-7-231 15</inkml:trace>
  <inkml:trace contextRef="#ctx0" brushRef="#br1" timeOffset="38207.04">17806 13792 966 0,'-9'20'37'0,"5"4"-29"16,2 0 3-16,2 2 97 16,2 4 5-16,-4 2-45 0,-6-1-9 15,-2-3-20-15,-1-6-4 16,-1-8 21 0,6-5-11-16,4-9-18 0,-1-9-14 15,6-19-10-15,1-12 1 16,4-17-2-16,6-15 2 15,7-4 3-15,-2 4 5 16,6 10 4-16,-3 12-6 0,3 15 2 16,-1 17 8-1,-2 14-2-15,1 12 5 16,0 14-3-16,-8 15-8 0,1 11-8 16,-10 8-1-16,-4 6-3 15,-2 0-6-15,-4 2-56 16,-6-6-112-16,0-2-263 15</inkml:trace>
  <inkml:trace contextRef="#ctx0" brushRef="#br1" timeOffset="38360.76">17758 13942 1343 0,'-21'-20'19'0,"3"2"-16"15,3 2 0 1,15 0-3-16,17 4 5 15,16 2-3-15,15 0-2 0,3 4-14 16,4 6-138-16,-3 2-282 16</inkml:trace>
  <inkml:trace contextRef="#ctx0" brushRef="#br1" timeOffset="38786.36">18211 13766 738 0,'34'-14'217'15,"-12"4"-135"-15,-13 10 1 0,-13 12-7 16,-5 8 1-16,-2 12-12 15,-5 4-11-15,1 6 12 16,1-4-15-16,3-6-25 16,7-10-6-16,0-8 2 15,4-7 14-15,0-6 15 16,0-2-4 0,-3-7-11-16,6-13-29 0,-1-15-2 15,2-16-2-15,9-16-2 16,5-14-1-1,2 2 0-15,2 16 1 16,-1 13-1-16,-8 23-2 0,1 26 2 0,3 22 6 16,3 14-3-1,5 12-3-15,6 13 0 16,-2 3 3 0,-5-8-2-16,1-4 1 15,-5-10 9-15,-5-12 4 16,-5-12 4-16,-4-8-3 15,1-16 14-15,7-14 26 16,3-20-23-16,5-16-24 16,3-18 3-16,-1-7-8 0,-10 1 0 15,-10 4-3-15,-4 10 0 16,-6 14-1-16,-6 12-6 16,-3 16-34-16,-4 19-136 15,2 15-123-15,5 19-343 16</inkml:trace>
  <inkml:trace contextRef="#ctx0" brushRef="#br1" timeOffset="40357.6">19560 13844 744 0,'-23'-36'236'15,"-3"2"-189"-15,-3 6 18 16,-2 8 63-16,-3 3-52 16,2 13-20-16,1 7-2 15,0 7-31-15,0 4-15 16,9 4-4-16,4 6-2 16,9 8 1-16,5 6 0 0,8 6-3 15,7 0-3-15,10 0 2 16,6-12 1-16,6-11-1 15,5-13 1-15,-1-15 5 16,-3-11-2-16,-5-12 0 16,-9-10-2-1,-11-6 4-15,-9 0-1 0,-9 2 2 16,-9 6 6-16,-8 8 12 16,-11 12-5-16,-7 10 1 15,-3 5-8-15,-1 8-3 16,5 7 7-16,11-4-3 15,11 0-13-15,11-2 1 16,8 0 3-16,10 12 5 16,2 8 8-16,11 12-7 0,2 10-6 15,9 2-4-15,-1-8-1 16,5-7 1-16,0-17 4 16,1-14 2-16,1-12 0 15,-2-15-2-15,-3-13-1 16,-8-8 1-16,-5-6 0 15,-7-2 5-15,-1 2-6 16,-4 6 4-16,1 5-4 16,1 14-2-16,-4 10-2 0,0 9 2 15,1 6-1-15,5 6 3 16,1 5-3 0,2 4 2-16,-1 12 3 0,-4 9 6 15,-7 10-2-15,-8 6-1 16,-1-2-6-16,-1-10 4 15,1-10-4-15,1-13 3 16,5-13-2-16,2-11 5 16,5-13-4-16,6-12-3 15,5-10 1-15,4-12-2 16,5-8 0-16,-2 6 1 16,-5 9-1-16,-5 14 0 15,-5 12 0-15,-4 13 0 16,-6 15 1-16,2 11 8 15,0 10-3-15,5 6 2 0,2 12-1 16,7 0-1-16,1-2-2 16,5-4-4-16,3-8 4 15,2-10-4-15,0-10 2 16,2-16 4-16,4-10-3 16,1-16-1-16,1-10-1 15,1-12-1-15,-1-8 5 16,-6-7-5-16,-9 1 1 15,-9-2 4-15,-6 2-4 16,-5 4 10-16,-5 14 17 16,1 12 16-16,0 14-27 0,-7 15-14 15,-7 16-2-15,-1 9-1 16,0 16 0-16,3 12 1 16,7 16 1-16,7 10-1 15,9 7 0-15,6 1 1 16,3-6-2-16,8-10-1 15,7-14 0-15,5-18 1 16,2-16-1-16,0-16 4 16,0-12 0-16,-5-16-2 15,-4-12 1-15,-2-8-2 16,-7-8 7-16,-4 4-6 16,-8 1 4-16,-3 15-1 0,-8 12 6 15,1 10 0 1,-2 8-9-16,4 6-1 0,-2 6-2 15,2 12 2-15,0 18 3 16,4 9-3-16,5 6 0 16,5 2-3-16,5-11 3 15,6-16 1-15,2-12 2 16,6-14-1-16,10-12 2 16,3-10-3-16,1-14 5 15,-2-8 1-15,-8-9 8 0,-12-5 3 16,-12 2-18-16,-6 6 0 15,-5 12 0-15,1 12 0 16,-6 16 0-16,3 24 0 16,0 26 0-16,-2 28 0 15,0 22 0-15,6 31 0 16,7 11 0-16,14-2 0 16,6-1 0-16,7-13 0 15,-3-14 0-15,-8-21 0 16,-13-19 0-16,-14-16 0 15,-12-16 0-15,-9-12 0 16,-14-14 0-16,-9-12 0 16,-7-10 0-16,0-14 0 0,-85-142 0 15,136 125 0-15,6-1 0 16,12 2 0-16,5 4 0 16,15-40 0-1,17 7 0-15,14 14 0 0,0 14 0 16,3 9 0-16,-3 8 0 15,-9 12 0-15,-14 4 0 16,-10 8 0-16,-14 0 0 16,-3 0-524-16</inkml:trace>
  <inkml:trace contextRef="#ctx0" brushRef="#br1" timeOffset="40892.92">22221 13838 816 0,'39'-10'62'16,"1"-10"-12"-16,-4-12 43 0,-10-4 16 15,-7-8-20-15,-11-8-21 16,-10-1 1-16,-12 3-6 0,-9 0-18 15,-4 8 7-15,-7 12 10 16,-1 12-5 0,-2 8-38-16,2 14-3 0,2 6-8 15,1 8 4-15,6 14-5 16,6 16 6-16,8 13 0 16,10 15 3-16,6 16 8 15,13 6-8-15,3 4-2 16,-1 5 1-16,-3-5-9 15,-3-14-4-15,-2-10-2 16,-3-20-1-16,-2-18-7 16,-2-15-16-16,-1-11-113 0,-6-13-148 15,-3-1-261 1</inkml:trace>
  <inkml:trace contextRef="#ctx0" brushRef="#br1" timeOffset="41281.96">21993 14159 1123 0,'-11'-18'37'0,"7"2"-31"16,10 2-3-16,11 0 63 16,18 0-9-16,11-3 35 15,10 2-14 1,0 1-34-16,-6 6-13 0,-7 5-1 16,-12 6-1-1,-11 11 9-15,-6 4-17 16,-6 10-2-16,-1 2-9 15,-3 4-1-15,-2-2-1 16,6-4-5-16,0-8-2 16,5-6 4-16,6-8-2 15,7-6-1-15,1-8 6 16,0-4-6-16,-1-10 2 16,-3-10-2-16,-9-6 0 15,-4-14 2-15,-8-7-2 16,-8-3 2-16,-8 6 4 15,-3 8 20-15,-8 16 1 0,-2 12-12 16,-2 20-13 0,-4 14-4-16,4 12-1 0,4 10 0 15,8 10 1-15,15 2-7 16,8 0-20-16,12 1-65 16,8-3-93-16,11-4-183 15</inkml:trace>
  <inkml:trace contextRef="#ctx0" brushRef="#br1" timeOffset="41619.14">22861 13993 1022 0,'-19'-45'103'16,"-4"1"-53"-16,3 4 51 16,5 6-28-16,15 10-44 15,15 12 16-15,18 12 36 16,12 6-41-16,7 12-20 15,-4 12-9-15,-10 12-2 16,-13 10 8-16,-17 3 5 16,-10-1 10-16,-4-8-1 0,-7-14 15 15,3-12 33-15,2-10-4 16,-1-10-20-16,3-12-50 16,-2-16 4-16,4-12-8 15,2-14 3-15,4-9-2 16,7-5-2-16,9 2 1 15,9 0-1-15,6 8 0 16,7 9-8-16,0 13 1 16,-2 18-14-16,-7 17-123 0,-6 20-90 15,-6 20-289 1</inkml:trace>
  <inkml:trace contextRef="#ctx0" brushRef="#br1" timeOffset="41855.11">24401 13958 1492 0,'-29'-36'22'0,"-7"4"-14"16,3 10 30-16,11 12 3 16,15 12-24-16,16 18 35 15,5 16-14-15,8 14-26 0,2 13-12 16,5 9-2-16,-4-8-5 15,-5-4-11 1,-7-4-102-16,-9-10-98 0,-6-8-184 16,-6-12-187-16</inkml:trace>
  <inkml:trace contextRef="#ctx0" brushRef="#br1" timeOffset="42075.06">24390 14181 940 0,'-11'-72'137'0,"-7"-7"-52"16,-4 1 25-16,2 4 8 0,2 10-28 15,12 16-51 1,10 12-17-16,14 18-4 0,13 11 4 16,13 10 49-16,10 9-41 15,-3 8-11-15,-8 6-2 16,-19 4 17-16,-21 8-12 16,-20 4-11-16,-14 4-7 15,-13-2-2-15,-5-2-4 16,2-7-5-16,9-7-85 15,12-10-114-15,12-5-167 16</inkml:trace>
  <inkml:trace contextRef="#ctx0" brushRef="#br1" timeOffset="42547.69">24621 13979 1084 0,'-6'-37'61'0,"-5"-1"-52"16,0-10 32-16,4 0 44 15,11 2-8-15,8 10-43 16,11 8-19-16,6 12 7 16,6 14 13-16,5 9-22 15,4 10 10-15,-3 11 29 16,-6 6-17-16,-10 6-18 0,-10 4 8 16,-11 0 7-16,-6-6-1 15,-6-6 13-15,-1-10-2 16,-1-10-7-16,6-6-1 31,2-6-4-31,2-2-3 0,0-10-21 0,0-10-6 16,2-10-1-16,8-10-8 15,5-10-2-15,7-2-76 16,10 6-29-16,3 8-16 16,3 9-77-16,-1 16-43 15,0 12 9-15,-4 14 170 16,-9 7 73-16,-6 6 8 0,-9-2 53 15,-3-2 116-15,-6 0-19 16,-2-6-53-16,0 4-27 16,0 4-16-16,0 6-19 15,-1 4-25-15,3 2-16 16,5-2-2-16,-1-3-15 16,3-7-173-1,4-11-230-15</inkml:trace>
  <inkml:trace contextRef="#ctx0" brushRef="#br1" timeOffset="42814.58">25221 13583 1038 0,'-35'-8'66'0,"-1"10"-28"0,3 3-9 16,6 6-17-1,15 5 9-15,12 4-11 0,14 6 3 16,8-1 3-16,7-3-1 15,2-8 21-15,-6-4 19 16,-7-9 73-16,-12-1 8 16,-3-5-41-16,-6-9-78 0,-3-4-12 15,0-4-3-15,-4-10-2 16,1 7-4-16,1 10-18 16,0 6-105-16,4 18-21 15,-3 14-63-15,3 16-454 16</inkml:trace>
  <inkml:trace contextRef="#ctx0" brushRef="#br1" timeOffset="43134.04">25408 13892 1266 0,'-13'-28'39'0,"4"-6"-28"0,0 6 24 31,7 10 35-31,4 4-42 0,9 10-8 0,3 12 21 15,1 10-11-15,8 14-17 32,1 8-8-32,-1 2 6 15,-4 4-7-15,-1-8 12 16,-2-7 0-16,-5-15 3 16,-4-6 29-16,-3-6 17 15,0-11-12-15,3-11-19 16,5-11-10-16,-2-14-7 0,9-7-13 15,0-12-3 1,-1 2-2-16,-7 4-5 0,3 7 3 16,-7 18-90-16,-5 12-76 15,-4 19-115-15,-5 19-78 16</inkml:trace>
  <inkml:trace contextRef="#ctx0" brushRef="#br1" timeOffset="43572.47">25984 13826 749 0,'31'-20'217'0,"-10"-6"-189"16,-5 0 75-16,-9-1 41 0,-3 4-24 15,-4 3-23-15,-4 4-47 16,-3 3-2-16,-7 5 3 16,-5 5-34-16,-8 5-4 15,-6 6 7-15,-5 6-4 16,3 4-11-16,6 4-5 15,6 2 4-15,9 4-4 16,8-2 1-16,6 2-1 16,4-2-3-16,8-2 2 0,1-12 2 15,5-4 1 1,4-8-2-16,7-10 7 0,2-8-6 16,0-6 6-16,0-6-3 15,-6 0 7-15,-9 4 18 16,-10 6 26-16,-3-2-32 15,-6 9 27-15,1 2-12 16,0 3-11-16,0 5-12 16,0 3-5-16,2 0-10 15,0 3-1-15,0-2-1 0,2 6 2 16,4 7 1 0,3 8-1-16,5 4-5 0,-1 6 3 15,1 0-24-15,-1-8-115 16,2-4-48-16,7-6-265 15</inkml:trace>
  <inkml:trace contextRef="#ctx0" brushRef="#br1" timeOffset="43793.57">26674 13579 1323 0,'-27'-24'92'15,"-6"6"3"-15,1 10 30 16,-3 10-65-16,4 8-4 15,4 8-2-15,2 6-17 16,6 4-23-16,7-3 1 16,10-2-12-16,4 4 0 15,8-4-2-15,7-2-2 16,10-3-3-16,4 0-49 16,7-6-140-16,5-8-227 15</inkml:trace>
  <inkml:trace contextRef="#ctx0" brushRef="#br1" timeOffset="44300.27">26937 13549 1100 0,'-2'-30'151'15,"-12"4"-107"-15,1 4 70 0,-3 8 37 16,5 4-73-16,5 6-48 16,1 12-23-16,2 12-2 15,3 10-2-15,0 8-3 16,6 9-1-16,2-4 1 0,5-4 0 15,5-13-5-15,5-6 0 16,1-8-3-16,5-12 7 16,4-8 1-16,4-8 3 15,-2-13 1-15,-2-8 1 16,1-6-1-16,-7-4 2 16,-10-2 8-16,-7 5 11 15,-10 10-4-15,-3 10 31 16,-2 10-26-16,1 8-26 15,2 14 0-15,2 18 7 16,2 12-7-16,2 12 0 0,6 18 1 16,0 8-1-16,9 3 0 15,-2 7 0 1,3-8 3-16,-5 0 3 0,-3-19-3 16,-3-11 3-16,-7-20 23 15,-6-6 38-15,-15-12-53 16,-12-2-4-16,-11-2-4 15,-11-4 0-15,0-6 9 16,8-10 0-16,11-4-1 16,16-8-9-16,12-5-3 15,14 1-2-15,6 1-1 0,9 2-1 16,6 5 1-16,6 0-28 16,5 4-168-16,7-10-175 15,2 0-614-15</inkml:trace>
  <inkml:trace contextRef="#ctx0" brushRef="#br1" timeOffset="44506.55">27683 13244 1292 0,'-8'-82'39'16,"-6"20"29"-16,5 16-27 0,11 16 38 15,17 22 7-15,16 18 47 16,11 18-53-16,12 24 0 15,5 28-45-15,-5 27 7 16,-7 17-19-16,-13 20-1 16,-15 15-15-16,-19 3-7 15,-18 7-4-15,-22-1-48 16,-19 0-164-16,-19-3-161 16</inkml:trace>
  <inkml:trace contextRef="#ctx0" brushRef="#br1" timeOffset="45120.98">15984 13287 739 0,'58'-79'700'16,"-25"27"-645"-16,-31 38-33 16,-37 46 18-1,-25 70 64-15,-7 63-26 0,0 62-9 16,9 41-29-16,23 9 3 15,29-28-26-15,33-33-17 16,31-43-1-16,23-45-7 16,15-30-144-16,12-24-191 15,17-25-646-15</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9-06T07:58:41.42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9846 2889 1104 0,'-34'12'0'0,"5"0"-22"16,9 0-12-16,13 1 34 15,16 2 12-15,14-2-2 16,14-4-6-16,15-4 28 15,10-5-22-15,7-5-6 16,2-3 9-16,1-3-8 16,-10-6-1-16,-11-1 9 15,-8 0 3-15,-12-2 28 0,-18-2 23 16,-15 0-14-16,-13 2-10 16,-14 0-17-16,-19 2 20 15,-10 8-15-15,-8 6-9 31,-3 8 6-31,0 6-16 0,7 4 9 0,10 4-16 16,14 2-5-16,12 2 2 16,12 4-6-16,14 2 2 15,14 2 0-15,12 1 4 16,19-5 0 0,17-5 0-16,19-6-2 15,10-8 2-15,7-8-2 16,0-9-2-16,-11-4 2 15,-18-4 5-15,-18-3 5 16,-20 2-2-16,-18-2 5 16,-17-1 1-16,-14 0-1 15,-18-4-5-15,-14 2 11 16,-18 6-4-16,-9 4-3 16,-8 8 0-16,5 10 13 15,2 6-22-15,15 6-3 16,14 2-1-16,18 4 1 0,11 4-4 15,16 6 3 1,15 4-1-16,20 7-1 0,13-1 1 16,24-6 2-1,16-6 0-15,14-10 0 0,5-10 1 16,-1-10-1-16,-11-8 1 16,-8-6 2-16,-19-6-2 15,-12-4 0-15,-14-4 7 16,-14-5-4-16,-13-3-1 15,-13 0 4-15,-14 3-1 16,-18 0-1-16,-14 5-2 16,-159-34 5-16,169 62-3 0,7 0 0 15,4 4 3-15,2 2-8 16,-19 4-5-16,13 6 0 16,13 8 4-16,13 8 0 15,16 4-1-15,14 9 1 16,15-1-2-16,16-4 2 15,12-8-3-15,11-8 4 16,6-10-1-16,-1-8 1 16,1-10 2-16,2-6 0 15,-7-8 2-15,-9-4-4 16,-11-6 0-16,-15 0 5 16,-23-3-3-16,-15-1 3 15,-20 0 2-15,-19-2-5 0,-17 2-3 16,-13 4 2-16,-9 6 4 15,-2 6-5-15,-2 8 0 16,13 8 1-16,6 6-1 16,14 10-4-16,9 4 3 15,10 12 2-15,12 7-3 16,16 2 1-16,17 8-3 16,18 1 4-16,18-4 0 0,13-4 1 15,10-8 3-15,4-8-3 16,-1-10 0-16,5-12 0 15,-4-14-1-15,-2-8 0 16,-6-10 2-16,-15-6 0 16,-20-2-1-16,-19-4 0 15,-19 0 5-15,-23 0-4 16,-15 0-3-16,-17-3 1 16,-9 9 0-16,-9 4 6 15,0 10-6-15,1 8-1 16,8 12 0-16,7 8-3 15,13 12 1-15,11 10 3 16,13 10-1-16,19 8-1 0,15 6 1 16,15 3 1-16,20-5 0 15,21-4 2-15,15-10 3 16,18-12-5-16,9-12-3 16,4-14 3-16,5-10 0 15,-5-12-1-15,-13-10 1 16,-16-2 0-16,-19-2 1 15,-25 0 5-15,-25-3-3 0,-26 3 4 16,-23 0-3 0,-25 3-2-16,-19 2 2 0,-22 11 1 15,-15 10-1-15,-5 16-4 16,-1 10 0-16,14 8 0 16,20 5 2-1,22 0-2-15,29 5-5 0,22 1 4 16,26 1-1-16,18-2 2 15,23-2 2-15,20-8-2 16,19-12-4-16,9-8 3 16,6-10 0-16,-5-10 2 15,-8-6-1-15,-17-4 0 16,-14-4 4-16,-22-5-4 0,-19-2 6 16,-15-2-3-16,-17-1 0 15,-14 0 2-15,-17 0 3 16,-13 6-7-16,-11 8 3 15,-11 6 1-15,-6 12-5 16,-6 12 0-16,-1 8 2 16,9 6-2-16,12 8 1 15,19 4-2 1,24 6-5-16,22 4 6 0,21 2-3 16,19 2 2-16,22-4-4 0,16-3 5 15,15-13-1-15,13-10 1 16,2-10 0-16,-1-12 0 15,-6-10 1-15,-7-12 1 16,-11-4-1-16,-18-3 1 16,-18 1 4-1,-25 4-1-15,-18 0-2 0,-20 2-2 16,-17 0-1-16,-18-2 4 16,-11 6-3-16,-13 4-2 15,-7 8 2-15,1 12 1 16,5 8-1-16,9 8 0 15,17 8-1-15,15 10-6 0,19 6 5 16,22 6-3-16,21 2 3 16,22-2 1-16,21-4 2 15,17-8-2-15,16-7 2 16,4-13-5-16,-4-12 3 16,-12-6 0-16,-10-8 7 15,-14-6-5-15,-15-2 0 16,-11-4-1-16,-13-3 5 15,-15-3 3-15,-21 0-7 0,-19-2 4 16,-17 2-3 0,-22 2 1-16,-11 8 8 0,-12 8 1 15,-4 12-5 1,6 10-6 0,12 6 0-16,15 6-1 0,16 4-1 0,22 2-3 15,18 6 3-15,20 4 0 16,22 5 0-16,24-4 2 15,13-4 1-15,17-5-2 16,2-10-1-16,-1-10 5 16,-9-10-2-16,-12-8-2 15,-7-10 1-15,-13-4-1 16,-10-8 3-16,-12 0-4 16,-12-4 2-1,-12 0 4-15,-14-1-4 0,-13 1-1 0,-14 4 0 16,-9 6 0-16,-9 8-2 15,-7 10 1-15,5 10 0 16,2 8 0-16,11 10-4 16,9 6 3-16,13 8-2 15,12 6 3-15,18 3 1 0,14 1-1 16,19-6 0 0,22-7-1-16,16-10 1 0,10-10-1 15,1-11 1 1,-4-7 0-1,-14-9 0-15,-7-8 1 0,-9-5 5 0,-8-3-6 16,-8-4 5-16,-10 0 2 16,-16-2 7-16,-15 0-2 15,-21 2-7-15,-21 4 0 16,-21 4 2-16,-16 10-7 16,-10 10 2-16,1 10 0 31,14 8-2-31,15 6-3 15,21 8 3-15,15 6-5 16,16 4 3-16,16 8-1 16,17 4 2-16,17 1-3 0,21-6 2 15,14-2 2-15,10-10 0 16,5-8-2-16,-2-11 2 16,-3-10 0-16,-8-13 2 15,-6-6 2-15,-13-9-2 16,-10-5-2-16,-16-3 8 15,-15 0-4-15,-19-2-3 16,-16 2 1-16,-17-2 0 16,-16 4-2-16,-14 6 0 15,-15 8 0-15,-6 12 4 0,0 12-4 16,5 8 0-16,12 10-5 16,16 6 1-16,18 10 4 15,23 6-1-15,22 3 1 16,24 3-2-16,23-6-2 15,20-6 3-15,10-11 1 16,11-12 0-16,-8-9 1 16,-3-12 0-16,-3-10 0 15,-7-8-1-15,-10-5 3 16,-8 0-1-16,-18-1 3 16,-20-1 0-16,-16 3-4 0,-17-2-1 15,-14 0 0-15,-18-2 0 16,-10 8 0-16,-21 6 0 15,-14 12 0-15,-1 14 0 16,-2 12 0-16,10 6 0 16,18 8 0-16,18 4 0 15,21 7 0-15,21-2 0 16,21 1-1-16,21-1 1 16,23-9 0-16,16-10 1 15,15-10-1-15,1-12 0 0,-5-8 0 16,-9-8 0-1,-10-8 0-15,-12-6 0 0,-7-5 0 16,-9-3 0-16,-11-1 0 16,-16-4 0-16,-17 1 0 15,-19 0 0-15,-18 0 0 16,-12 2 0-16,-9 6 0 16,-5 8 0-16,0 14 0 15,3 12 0-15,7 14 0 16,6 12 0-16,11 10 0 15,13 8 0-15,14 6 0 16,19 0 0-16,19-3 0 16,17-4 0-16,11-8 0 0,12-11 0 15,4-8 0-15,-2-12 0 16,-7-8 0-16,-7-6 0 16,-8-8 0-16,-8-8 0 15,-10-4 0-15,-10-4 0 16,-7-3 0-16,-15 2 0 15,-13-4 0-15,-15 3 0 16,-17 2 0 0,-16 4 0-16,-17 10 0 0,-4 10 0 15,0 10 0-15,11 8 0 0,16 6 0 16,22 6 0 0,18 4 0-16,17 6 0 0,17 2 0 15,19 4 0-15,20-2 0 16,14-5 0-16,11-7 0 15,0-6 0-15,-7-10 0 16,-11-8 0 0,-9-6 0-16,-8-6 0 0,-8-9 0 15,-1-2 0-15,-10-5 0 16,-8-3 0-16,-12-1 0 16,-13 0 0-16,-15 4 0 15,-16 2 0-15,-15 4 0 16,-12 12 0-16,-10 10 0 15,-1 8 0-15,4 8 0 16,16 2 0-16,15 6 0 0,18 6 0 16,16 5 0-16,14 2 0 15,11 6 0-15,15-5 0 16,11-8 0-16,10-6 0 16,10-8 0-16,4-10 0 15,1-12 0-15,-1-6 0 16,-3-8 0-16,-9-8 0 15,-10-4 0-15,-11-3 0 0,-10 3 0 16,-17-4 0 0,-13 0 0-16,-13 0 0 0,-14 0 0 15,-8 0 0-15,-16 8 0 16,-6 8 0-16,-8 12 0 16,1 12 0-16,6 8 0 15,9 14 0-15,16 10 0 16,13 4 0-16,16 6 0 15,15 6 0-15,18-3 0 16,19-7 0 0,12-6 0-16,7-8 0 0,2-12 0 15,1-10 0-15,-8-8 0 16,-5-10 0-16,-7-6 0 0,-4-4 0 16,-9-5 0-16,-10 2 0 15,-8-4 0-15,-10 1 0 16,-11-4 0-1,-11-2 0-15,-10-2 0 0,-8 2 0 16,-4 4 0 0,-5 8 0-16,1 12 0 0,-2 10 0 15,4 14 0-15,1 12 0 16,10 12 0-16,6 6 0 16,12 10 0-16,14 0 0 0,15-1 0 15,12-5 0-15,14-8 0 16,7-12 0-16,4-8 0 15,0-10 0-15,-2-12 0 16,-6-8 0-16,-2-6 0 16,0-10 0-16,-8-4 0 15,-5-4 0-15,-8-2 0 16,-12-3 0 0,-11 0 0-16,-15-1 0 0,-11 1 0 15,-13 3 0-15,-7 6 0 16,-5 10 0-16,-1 10 0 0,3 12 0 15,7 8 0-15,9 8 0 16,10 12 0-16,10 6 0 16,12 6 0-16,14 5 0 15,12 1 0-15,10-6 0 16,12-4 0-16,3-10 0 16,4-10 0-16,-2-12 0 15,-2-8 0-15,2-12 0 16,-2-6 0-16,-1-6 0 15,-4-4 0-15,-11 0 0 0,-15 1 0 32,-16 0 0-32,-16 0 0 0,-16-1 0 0,-12 4 0 15,-13 4 0-15,-8 4 0 16,-2 8 0-16,6 8 0 16,14 4 0-16,12 4 0 15,10 6 0-15,12 8 0 16,6 6 0-1,11 10 0-15,10 4 0 0,10 3 0 16,11-7 0-16,10-8 0 16,4-8 0-16,4-8 0 15,1-10 0-15,-1-8 0 0,0-8 0 16,-1-6 0-16,-8-2 0 16,-6-4 0-1,-16 0 0 1,-9 2 0-16,-13-5 0 0,-11 0 0 0,-11-4 0 15,-12 5 0-15,-8 4 0 16,-9 6 0-16,-3 8 0 16,5 12 0-16,2 6 0 15,9 8 0-15,5 8 0 16,10 8 0 0,9 4 0-16,17 2 0 0,15-2 0 0,15-1 0 15,14-8 0-15,4-6 0 16,2-11 0-16,-1-6 0 31,-1-6 0-31,0-10 0 0,-1-6 0 0,-1-3 0 16,-4-4 0-1,-9-4 0 1,-14 1 0-16,-16 1 0 16,-15-6 0-16,-13-1 0 15,-13 2 0-15,-19 4 0 16,-10 8 0-16,-9 12 0 15,2 14 0-15,5 10 0 0,10 8 0 16,15 8 0-16,12 8 0 16,18 2 0-16,14 4 0 15,17 1 0-15,15-5 0 16,18-6 0-16,9-10 0 16,8-8 0-16,-4-10 0 15,3-10 0-15,0-10 0 16,-2-8 0-16,-3-6 0 15,-3-8 0-15,-11-2 0 16,-14-3 0-16,-18 3 0 0,-18 0 0 16,-16 0 0-1,-13 2 0-15,-13 2 0 0,-9 6 0 16,-1 8 0-16,1 10 0 16,4 10 0-16,5 10 0 15,4 10 0-15,4 10 0 16,5 8 0-16,13 6 0 15,9 3 0-15,17-3 0 16,12-2 0-16,13-6 0 16,7-6 0-16,5-8 0 15,7-10 0-15,1-8 0 16,3-12 0-16,0-8 0 16,-1-8 0-16,-3-4 0 0,-8-2 0 15,-9-3 0-15,-17 5 0 16,-14 2 0-16,-15-6 0 15,-11 4 0-15,-18 1 0 16,-12 0 0 0,-14 5 0-16,-5 16 0 0,2 4 0 15,11 6 0-15,11 10 0 16,16 6 0-16,15 8 0 16,15 8 0-16,9 7 0 15,15-1 0-15,13-2 0 0,7-8 0 16,4-8 0-1,4-10 0-15,3-8 0 0,4-10 0 16,-1-8 0-16,7-8 0 16,-4-4 0-16,-9-6 0 15,-6-2 0-15,-14 0 0 16,-18 0 0-16,-13-1 0 16,-13-1 0-16,-15 2 0 15,-12 0 0-15,-14 4 0 16,-6 10 0-16,-4 12 0 15,-1 8 0-15,8 10 0 0,9 6 0 16,18 7 0 0,14 2 0-16,18 6 0 0,14-1 0 15,15 0 0-15,12-8 0 16,6-4 0-16,7-6 0 16,0-10 0-16,-3-4 0 15,2-8 0 1,-2-8 0-16,3-4 0 0,2-4 0 15,-1-6 0-15,-10-1 0 16,-10 3 0-16,-19-3 0 0,-16 0 0 16,-13-1 0-1,-15 0 0-15,-14 0 0 0,-10 10 0 16,-7 8 0-16,-4 10 0 16,2 10 0-16,3 14 0 15,11 6 0-15,7 10 0 16,10 6 0-16,13 2 0 15,13-2 0-15,17-1 0 16,16-11 0-16,14-8 0 16,13-10 0-1,3-6 0-15,-3-12 0 0,-5-4 0 0,-6-6 0 16,-5-6 0-16,-3-5 0 16,-8-2 0-16,-6-4 0 15,-12 2 0-15,-10-3 0 16,-12-1 0-16,-16 1 0 15,-12 4 0-15,-15 8 0 16,-9 10 0-16,-8 12 0 16,-5 14 0-16,3 10 0 15,6 6 0-15,15 2 0 16,16 4 0-16,14 2 0 16,74 77 0-16,-40-103 0 15,0-2 0-15,4-4 0 16,-2-4 0-16,27 8 0 0,-2-8 0 15,-4-6 0-15,-5-8 0 16,-3-4 0-16,-5-4 0 16,-6-6 0-16,-4-4 0 15,-10 0 0-15,-5-2 0 16,-16-1 0-16,-9-1 0 16,-9 5 0-16,-10 4 0 15,3 5 0 1,0 8 0-16,4 6 0 0,8 8 0 15,0 6 0-15,1 8 0 16,3 6 0-16,1 7 0 16,3 6 0-16,5 2 0 15,6-5 0-15,6-2 0 16,11-6 0-16,6-12 0 0,14-8 0 16,7-10-120-16,7-8-96 15,-4-10-106-15,-4-4-326 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9-06T07:59:44.374"/>
    </inkml:context>
    <inkml:brush xml:id="br0">
      <inkml:brushProperty name="width" value="0.05292" units="cm"/>
      <inkml:brushProperty name="height" value="0.05292" units="cm"/>
      <inkml:brushProperty name="color" value="#92D050"/>
    </inkml:brush>
  </inkml:definitions>
  <inkml:trace contextRef="#ctx0" brushRef="#br0">11844 3264 673 0,'-27'-6'93'0,"-13"-4"-65"16,-11-8 53-16,-11-2 34 16,-8 0 64-16,-1 2-95 0,2 4 0 15,7 2-19-15,12 4 12 16,13 4-28-16,14 2-30 15,14 4-6-15,7-4-7 16,9 4 2-16,13-2 9 16,24 4 1-16,30 2-8 15,31 2-1-15,26 2 2 16,25 0-5-16,12 0 4 16,3 0 1-16,0-2 1 15,-2-2-9-15,-10-4 8 16,-14 0-6-16,-11-6 1 15,-9-2-4-15,-17 0-2 0,-14 0-2 16,-14 0 2-16,-17 4-3 16,-19 0-8-16,-17 0-18 15,-9 4-224-15,-12 0-281 16</inkml:trace>
  <inkml:trace contextRef="#ctx0" brushRef="#br0" timeOffset="1271.93">1876 4215 763 0,'-14'0'32'16,"-1"-2"-4"-16,-1-2 15 15,3 0-3-15,4 2-7 16,7 2-29-16,4 2 4 16,11 0 31-16,14 6 20 15,20 0 6-15,22 4-17 16,22-2-9-16,18 0-14 16,25-2 11-1,29-6 7-15,21-6-13 0,24-8-10 16,19-4-1-16,0-6-1 15,-8 0-9-15,-17 0 2 0,-17 4-6 16,-25 1-2-16,-19 2-2 16,-23 3-2-1,-20 2-4-15,-20 2 0 0,-18 3-2 16,-17 4-25-16,-12 1-188 16,-6 6-231-16</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9-06T08:00:11.431"/>
    </inkml:context>
    <inkml:brush xml:id="br0">
      <inkml:brushProperty name="width" value="0.05292" units="cm"/>
      <inkml:brushProperty name="height" value="0.05292" units="cm"/>
      <inkml:brushProperty name="color" value="#92D050"/>
    </inkml:brush>
    <inkml:brush xml:id="br1">
      <inkml:brushProperty name="width" value="0.05292" units="cm"/>
      <inkml:brushProperty name="height" value="0.05292" units="cm"/>
      <inkml:brushProperty name="color" value="#FFC000"/>
    </inkml:brush>
    <inkml:brush xml:id="br2">
      <inkml:brushProperty name="width" value="0.05292" units="cm"/>
      <inkml:brushProperty name="height" value="0.05292" units="cm"/>
      <inkml:brushProperty name="color" value="#00B0F0"/>
    </inkml:brush>
    <inkml:brush xml:id="br3">
      <inkml:brushProperty name="width" value="0.05292" units="cm"/>
      <inkml:brushProperty name="height" value="0.05292" units="cm"/>
      <inkml:brushProperty name="color" value="#00B050"/>
    </inkml:brush>
  </inkml:definitions>
  <inkml:trace contextRef="#ctx0" brushRef="#br0">27525 4155 1100 0,'-74'9'18'0,"14"-5"-18"0,16-1-21 16,19-3 21-16,23 2 50 16,25-2-4-16,23-2-1 15,32-1-33-15,24 2 0 16,25-3-7-16,18 2 1 0,11-4 10 16,9 0 1-1,11-4-9 1,11-5-7-16,-2 4 2 15,-6 0-3-15,-13 1-8 16,-18 0-1-16,-28 2-44 16,-29 0-42-16,-26 4-36 15,-34-2 51-15,-31 5-55 16,-33 1-65-16,-36 4 12 16,-31 3 181-16,-30 5 7 15,-30 6 124-15,-23 4 26 16,-13 1 17-16,-11 3-41 0,11-2 20 15,22-4-53 1,38-4-34-16,47-4-33 0,47-6-9 16,51-2-1-16,47-8 5 15,44-4-3-15,39-4-10 16,36-6 1-16,26-4-4 16,9-2-4-16,7 0-1 15,2 4 0-15,-8 2-15 16,-2 1-64-16,-3 8-214 15,-11 0-85-15</inkml:trace>
  <inkml:trace contextRef="#ctx0" brushRef="#br0" timeOffset="1218.17">1753 5125 909 0,'4'0'17'16,"7"0"-8"-16,7-2-9 15,11-2 8-15,23-2 1 16,17-4-1-16,16-4-3 16,10-4 0-16,5 4-2 15,5 4-3-15,4 4 1 16,5 2-2-16,-1 4-8 16,-3 0-38-16,-8-2-113 15,-17 2-77-15,-25-2-175 16</inkml:trace>
  <inkml:trace contextRef="#ctx0" brushRef="#br0" timeOffset="1725.79">2573 5139 757 0,'-67'8'42'16,"18"-6"-19"-16,20-2-17 16,17 0-4-16,16 0 10 15,15 0 7-15,17-2 6 16,19-4 7-16,24-2-9 15,14-4-3-15,14-2-5 16,11-2-8-16,5 4-4 16,1 2-2-16,3 6-1 0,-2 0 2 15,-5 4-3-15,-3-4 1 16,-9 0-9-16,-5-6 8 16,-5 0-8-16,-6-6-42 15,-8 4-32-15,-10 0 12 16,-19 4-4-16,-19 6 7 15,-23 4 52-15,-24 2-37 16,-22 4-13-16,-19 2 66 16,-14 0 15-16,-12 2 108 0,-5 0-24 15,1 2 2 1,13-2-10-16,17-4-41 0,19-2-49 16,22-4 3-16,24-4 31 15,23-2-4 1,25-4-8-16,18-2-5 0,17 0 4 15,9 0-9-15,4 2 4 16,-2 2 12-16,-7 4-13 16,-4-2-11-16,-7 2 0 15,-8-2-5-15,-6 4-2 16,-2 0-4-16,-5 2-3 0,-9 6-54 16,-5 2-209-16</inkml:trace>
  <inkml:trace contextRef="#ctx0" brushRef="#br0" timeOffset="2339.14">5904 5179 836 0,'-54'-2'24'0,"10"-2"-16"15,10 0-8-15,12 1-20 16,15 0 20-16,19 3 10 16,21 0 2-16,25-2 8 15,31-2 2 1,30 0 8-16,31-4-11 0,26 0 11 15,21-4-15-15,14-2 14 16,15-4-28-16,3 0 3 16,1 2-4-16,-8 4-13 15,-12 6 7-15,-23 4-37 16,-29 4-81-16,-40 2-30 16,-36-2-61-16,-37 2 117 0</inkml:trace>
  <inkml:trace contextRef="#ctx0" brushRef="#br0" timeOffset="2796.64">7270 5179 1004 0,'-67'0'0'0,"27"-4"-28"16,31-4 28-16,31-2 9 0,32 2-1 15,31-4-6-15,28-4 8 16,32 2-4-16,24-4 0 15,23 4-3-15,17-2 1 16,7 4-2 0,-2 2-2-16,-5 6 0 0,-17 2 0 15,-18 6 2-15,-20-2-2 16,-19 2-4 0,-25-6 0-16,-21-2 0 15,-20-6-12-15,-20-2-81 0,-18 2-31 16,-20 2 72-16,-19 2 23 15,-26 4-12-15,-26 4 5 0,-23 4 40 16,-12 0 44-16,-1 2 36 31,7-2-5-31,16-4-27 16,21-4 4-16,19 2 14 16,17-2-52-16,18-2-3 15,20 2-1-15,16-2 6 16,24 4-4-16,21 0-4 15,17 0-6-15,10 6-1 16,4 0 0-16,-4 2-1 0,0 0-2 16,-6 2 1-16,-10 0-25 15,-7 2-119-15,-10 2-15 16</inkml:trace>
  <inkml:trace contextRef="#ctx0" brushRef="#br0" timeOffset="3490.03">12597 5161 820 0,'-44'-4'9'15,"21"0"4"-15,25-4-13 16,25 4 5-16,29-2 2 16,28 4-1-16,34-2 2 15,36 0 2-15,35-2 3 16,37 0-6-16,30 0-1 0,18-4-2 15,2 4-4-15,7 0 2 16,-11 4-4-16,-12 0-1 16,-14 2 3-16,-21 0-5 15,-33-2-26 1,-36 0-38-16,-36-2-21 0,-43 0 4 16,-36-4-83-16,-41 0 76 15,-33 0 5-15,-33 0-77 16</inkml:trace>
  <inkml:trace contextRef="#ctx0" brushRef="#br0" timeOffset="3742.69">14402 5019 563 0,'-89'4'56'16,"33"-2"-43"-16,42-2 18 16,46 0-17-16,39 0 2 15,45-2 6-15,45-2-1 16,43 0 16-16,37-4-21 15,35 0 1-15,25 2-7 16,11 0 37-16,9 6-39 16,2 2-6-16,-3 0-1 15,-9 2-1-15,-15 0-4 0,-29-4 4 16,-28 0-10-16,-33 0-22 16,-36 0-23-16,-39 2-29 15,-37-2-106 1,-45 4-164-16</inkml:trace>
  <inkml:trace contextRef="#ctx0" brushRef="#br0" timeOffset="3995.31">16815 5039 741 0,'-79'6'40'0,"39"0"-29"16,47-6-6-16,45-2 0 15,43-2 4-15,46 2 2 0,38-6-1 16,27 2 2-16,26-2-2 16,20 0-7-16,13 4-3 15,2 0 0 1,3 0 0-16,-10 4 0 0,-13-2-1 16,-25 2-2-16,-31-2-14 0,-33 4-38 15,-33-2-25-15,-36 0-85 16,-37 0 54-16,-37 2-112 15</inkml:trace>
  <inkml:trace contextRef="#ctx0" brushRef="#br0" timeOffset="4452.16">19609 5011 369 0,'-149'4'163'15,"-9"2"-96"-15,2 0-33 16,8 0-1-16,17 0-9 16,22 2 14-16,33-6 1 15,29 2-36-15,34-2 24 16,42 0-15-16,33-4 8 15,38 2-4 1,36-4 9-16,36 0 1 0,21-2-9 0,21 0-7 16,11-2-7-16,9 2 2 15,1 0-5-15,-8 0 0 16,-7 2 0-16,-17-2 0 16,-27 0-2-1,-25 2-4-15,-28 2-12 16,-34-2-25-16,-35 4-23 0,-34 4 48 15,-32 0-75-15,-34 0-113 16,-30 4 66-16,-26 2 140 16,-23-2 3-16,-16 0 70 15,-3 0 22-15,-1-2 10 0,6 0-20 16,17-4-44-16,19 2 2 16,26-2-6-16,25-2-16 15,30 0-12-15,34-4 0 16,34 0-3-16,27-2 2 15,32-2-2-15,24-2 3 16,21 2-9-16,10 0 0 16,8 0 1-16,1 2-1 15,-5 2 0 1,-8 4-18-16,-17-2-107 0,-15 2-310 31</inkml:trace>
  <inkml:trace contextRef="#ctx0" brushRef="#br1" timeOffset="11569.37">2047 9312 463 0,'-11'2'68'0,"-12"-2"44"15,-3 2-59-15,-6 2 6 16,-1 0 2-16,-3 4 11 15,5-2-32-15,2 4 9 16,8-4-20-16,2 0 2 16,11-2-31-16,6-1 3 15,8-2 6-15,13-1 41 16,20 0-18-16,14-4 14 16,27-2-19-16,25-8-3 15,36-6-9-15,21-4-8 16,33-8-1-16,18-4-6 0,19-4 1 15,2 2-1-15,9-2 7 16,-3 1-7-16,1 3-3 16,-11 3 2-16,-16 0-2 15,-23 5-3-15,-29 4 0 16,-33 8-8-16,-31 8-13 16,-32 4-27-16,-31 4 36 15,-24 2 7-15,-26 2 11 16,-24 4-6-16,-13 2 6 15,-20 0 4-15,-12 4-4 0,-8 0 1 16,-4 4 0-16,2 1 1 16,8 0 9-16,12-1 4 15,20-5-15-15,19-5-16 16,24-5 16-16,22 0 8 16,24-3-6-16,28-3 6 15,28 1-7-15,29-2 9 16,25-1-5-16,25-2-1 15,17 4-2-15,13-5 4 16,14 1-6-16,11-3-9 0,5-2 7 16,3 0 1-16,-5-2-4 15,-16 0 4 1,-14 2 2-16,-22 4-1 16,-20 4 2-16,-23 2-4 0,-19 4 2 15,-24-2-8-15,-22 2-6 16,-18-4-32-16,-23 2 46 15,-12 0 15-15,-13-2-15 16,-6 2-5-16,-3 0-79 16,-1 2 9-16,0 2-74 15,10 6-46-15,14 2-73 0</inkml:trace>
  <inkml:trace contextRef="#ctx0" brushRef="#br1" timeOffset="12197.46">8600 9220 900 0,'-56'0'40'15,"14"0"-29"-15,13 0-11 16,14-2 0-16,21 2 7 16,25 2-2-16,18-2 0 15,21 0-1-15,23-4-1 16,18 0 2-16,19-2 3 15,14-4-5-15,16 2 4 16,12-2-7-16,7-2 0 16,6 0 0-16,-3 4 1 0,-11-5 0 15,-13 4 0-15,-15 0-1 16,-20 0 0 0,-23 0 0-16,-19 4-3 0,-26-1-37 15,-21 3 19-15,-21 2 15 16,-26 1-27-16,-21 0 32 15,-24 6 1-15,-16 2 6 16,-12 4 5-16,-7 2 32 16,1 0-1-16,10 0 7 15,15-4-3-15,22-2-43 16,18-2 9-16,27-2-12 16,27 0 9-16,26 0-1 0,28 0-3 15,28-2 1-15,22-4-2 16,18 0-1-16,17-2 2 15,11-2-5-15,11-4-5 16,4-2 3 0,-1-4-4-16,-4 0-22 0,-15-2-66 15,-9 2-39-15,-18 1-43 16,-14 8-238-16</inkml:trace>
  <inkml:trace contextRef="#ctx0" brushRef="#br1" timeOffset="12512.14">12980 9119 953 0,'-2'3'50'16,"-3"-3"-46"-16,3 0 2 15,9 0-6-15,15 2 5 16,23 2-2-16,15 1 1 15,24 0-2-15,20-1-1 0,20-4-1 16,14-2 0 0,16-5 1-16,8 0 2 15,6-1-3-15,-4 4 1 0,-1 4-1 16,-2 4 0 0,-3 2-3-16,-9 2-22 0,-9 0-22 15,-13-4-29-15,-15-6 11 16,-23-2-39-16,-22-2-116 15,-23-4-53-15</inkml:trace>
  <inkml:trace contextRef="#ctx0" brushRef="#br1" timeOffset="12784.2">14947 9178 590 0,'-142'24'90'0,"1"-2"-17"0,8-2-38 16,15-4-8-16,24-2 15 15,26-6 12-15,25 0-31 16,27-4-18-16,29 4 11 15,33 0-1-15,24 0-4 16,35 0 4 0,29-4-5-1,24-4-1-15,21-6-6 0,19 0 5 0,7-2-3 0,2 0 0 16,-4 2-2 15,-5 0-1-31,-16 4-1 16,-8 2-1-16,-14 2-2 0,-19 4-1 15,-16 2-4-15,-21-2-43 16,-19 2-67-16,-25 2-12 16,-12-2-134-16</inkml:trace>
  <inkml:trace contextRef="#ctx0" brushRef="#br1" timeOffset="13065.41">17334 9370 283 0,'56'4'483'0,"-1"0"-465"15,-1 3-2-15,1-4-8 16,8 1 17-16,10-2 25 16,12 0-12-16,8 2-18 15,11 0-13-15,9 5-6 16,13 0 6-16,13 4-7 15,8 1 2-15,9-2-2 0,4-2 0 16,1-5-1-16,-8-2 1 16,-3-7-8-16,-13-4-40 15,-12-2-43 1,-15-3-60-16,-23 1-170 0</inkml:trace>
  <inkml:trace contextRef="#ctx0" brushRef="#br1" timeOffset="13285.48">19333 9444 773 0,'-87'13'25'16,"16"-5"9"-16,19-5-33 15,17 0 7-15,28-2 5 0,31-2 50 16,30-5 4-16,26-5-20 16,29-3-12-16,23-1-23 15,16-4-4-15,14 3-7 16,11-2 3-16,5 2-4 15,-4 2-6-15,-5 0-6 16,-9 2-27-16,-17 4-54 16,-16 2-59-16,-15 4-153 0</inkml:trace>
  <inkml:trace contextRef="#ctx0" brushRef="#br1" timeOffset="13759.32">23453 9232 987 0,'-35'0'29'15,"27"0"-17"-15,28-4-5 0,31-2-6 16,50 0 2-1,41 0 1-15,43 0-1 0,35 0-3 16,28 4 3 0,17 2 2-16,11 0 2 0,9 4 3 15,1 0-10-15,-3 2 9 16,-11-4-9-16,-18-2 0 16,-30 0-3-16,-30-2 1 15,-37 0-15-15,-35 0-83 16,-36 2-50-16,-38 2-57 15</inkml:trace>
  <inkml:trace contextRef="#ctx0" brushRef="#br1" timeOffset="13948.85">24956 9385 1114 0,'-65'14'45'0,"44"-3"-40"0,47-7-3 15,48-5 1-15,50-4-3 16,59-3 5-16,40-6-5 16,35-2-1-16,26 2-3 0,11 2-63 15,-4 0-63 1,-9 6-86-16,-21 0-250 16</inkml:trace>
  <inkml:trace contextRef="#ctx0" brushRef="#br1" timeOffset="14913.04">2546 10020 563 0,'11'14'15'16,"14"0"0"-16,17 0-7 15,20-4 13-15,28 2 28 0,21 0-14 16,23 0-9-16,19 0 31 16,17-4-30-16,17-4-16 15,20-8 0 1,14-12-6-16,8-8 0 0,0-6-3 15,-3 0-2-15,-28-2-4 16,-24 4-15-16,-34 6-66 16,-39 6-145-16,-39 5-167 15</inkml:trace>
  <inkml:trace contextRef="#ctx0" brushRef="#br1" timeOffset="15132.64">3613 10329 820 0,'-115'32'277'16,"37"-12"-277"-16,40-14 2 16,42-14-2-16,42-12 7 15,39-8 3 1,36-6-5-16,35-6 0 0,29 0-4 16,20-1-1-16,15 7-2 15,5 2-3-15,-4 4 4 16,-10 6-93-16,-10 4-162 0,-7 2-343 15</inkml:trace>
  <inkml:trace contextRef="#ctx0" brushRef="#br2" timeOffset="20536.57">28249 11536 1026 0,'-27'-2'54'0,"14"0"-54"16,7 0-97-16,14 0 97 16,21 4 15-16,27 2 4 15,26 0 4-15,36 2-12 16,32 0 11-16,35 0 5 16,31 2-16-16,24 0-5 0,19 4-4 15,8 0 1 1,-3 2-3-16,-15 2 0 0,-13 2-1 15,-27 0-15-15,-30 2-20 16,-40-2-142-16,-38 0-55 16,-50-6-196-16</inkml:trace>
  <inkml:trace contextRef="#ctx0" brushRef="#br2" timeOffset="20758.74">28338 11704 1134 0,'-122'0'73'0,"61"-4"-68"16,66-7 11-1,62-7-9-15,60 1 0 0,54-2-1 16,59 0 5-16,38 5-11 16,35 4 3-16,18 6-3 15,14 8 0-15,-1 6-8 16,-9 6-208-16,-24 6-199 15</inkml:trace>
  <inkml:trace contextRef="#ctx0" brushRef="#br2" timeOffset="21689.85">2940 12819 705 0,'137'-14'19'0,"27"-8"-10"15,27-6-5-15,35-4 2 16,37-6-3-16,31-4-2 16,22-2 7-16,10 0-8 15,-8 4 0-15,-8 5-1 16,-25 9-2-16,-30 7-10 15,-33 6-7-15,-35 5-66 16,-53 2-42-16,-50 6 81 16,-46 2 47-16,-51 2-2 15,-47 8-18-15,-38 2-183 0</inkml:trace>
  <inkml:trace contextRef="#ctx0" brushRef="#br2" timeOffset="22068.62">5287 12639 519 0,'-143'26'100'0,"31"-6"-18"15,39-6-76-15,42-4-5 16,47-6 9-16,41-2-2 16,46-8-2-16,39-2 5 15,35-6-3-15,39-4-1 16,29-2 7-16,25 2-12 0,8 2 3 16,7 2-1-1,-13 2-4-15,-4 2 0 0,-19 0 0 16,-13 0 0-1,-15-1-5-15,-21 0-2 0,-33-4-13 16,-31 1-125-16,-36 3-6 16,-40-1 35-16,-37 3 5 15,-39 8 67-15,-35 6 44 16,-34 4 95-16,-24 5 9 16,-20 5 7-16,-11 2 6 15,-7 1-73-15,8 0 7 16,16 0 2-16,23-6-6 0,32-4-47 15,34-2 4-15,36-4-4 16,36-4 8-16,35 0-7 16,35-2-1-16,27-2 0 15,29-4-3-15,13 0-28 16,13-2-169 0</inkml:trace>
  <inkml:trace contextRef="#ctx0" brushRef="#br3" timeOffset="28041.04">27311 13812 894 0,'-29'6'183'0,"13"0"-183"16,16-6-133-16,18-6 106 0,24 2 27 16,33 2 10-16,25-2-8 15,31 2 6 1,27-2-4-16,22 0 2 0,19-2 0 16,13 2 1-16,4 2-6 15,5 2-1-15,-7 0-1 16,-17 4 0-16,-14 0-2 15,-25 0-1-15,-33-2 1 16,-34 4-4-16,-33-6-9 16,-37 0-48-16,-37 0 3 0,-33-6 51 15,-29 2 5 1,-31 0-17-16,-32 4 8 0,-21 2 14 16,-16 2 3-16,-12 4 3 15,5 0 21-15,13 2-7 16,25-4-2-16,32 2 5 15,39-2-7-15,42-4-8 16,45-4-1-16,49-4 3 16,44 0 4-16,38-2 9 15,40-2-5-15,37 2-3 16,24 0-9-16,22 0 2 16,14 0-2-16,3 2-5 15,-8 0 0-15,-2 4-1 16,-20 2-4-16,-20 2-2 15,-27 2-5-15,-25 2-57 0,-39 0-99 16,-35 0-437-16</inkml:trace>
  <inkml:trace contextRef="#ctx0" brushRef="#br3" timeOffset="29150.03">1900 14807 668 0,'15'-5'10'16,"28"-3"-1"-16,24 3-4 0,29-14 2 16,39-3 6-16,39-6 11 15,36-8-2-15,31-6-9 16,19-4-7-16,10 2-2 16,15 4-3-1,-2 0-1-15,-1 8-7 0,-5 6-2 16,-18 2-10-16,-28 3-18 15,-26 3-65-15,-38-1 2 0,-35 2-54 16</inkml:trace>
  <inkml:trace contextRef="#ctx0" brushRef="#br3" timeOffset="29448.04">3776 14606 927 0,'-29'20'0'0,"36"-8"-6"16,37-8-34-16,43-6 40 15,52-6 7-15,38-2-1 16,42-6 5-16,31-2-10 16,24 4 4-16,11 2 1 15,20 4-6-15,5 6 0 16,2-4 0-16,-3 4 0 15,-8-2 0 1,-22-2 0-16,-12 0-1 0,-22 2-3 16,-27 2-38-16,-21 2-63 15,-33-2 0-15,-35 2-106 16,-35-4-128-16</inkml:trace>
  <inkml:trace contextRef="#ctx0" brushRef="#br3" timeOffset="29700.91">8092 14506 556 0,'-129'14'143'15,"-7"4"-98"-15,4 2-23 16,12-2 10-16,24-2-1 16,32-8 8-16,33-2-31 15,35-2-7-15,34-4 7 16,40-4-6-16,33 2 5 16,38 0-2-16,34-2 0 0,27 0-2 15,14 2-1 1,13-4 0-16,8 4 3 0,11 4-5 15,-5-2-3 1,-1 2-4-16,-9 2 2 0,-17-4-19 16,-29 4-93-16,-24 0-87 15,-32 0-68 1</inkml:trace>
  <inkml:trace contextRef="#ctx0" brushRef="#br3" timeOffset="29958.26">10211 14722 666 0,'-107'14'65'0,"15"2"-25"0,19-10-13 15,22 2-7-15,32-4-19 16,33-2 10-16,38 2 0 16,32-1-6-16,38 1 4 15,36-3-1-15,27 4 2 16,21-5-5-16,24 0 4 15,12-5-9-15,12 4 1 16,0-3-1-16,-2 1 0 0,-20 2-4 16,-18-4 0-16,-27 5-5 15,-20-4-25-15,-27 4-50 16,-24 0-50-16,-34 4-2 16,-28-4 27-16</inkml:trace>
  <inkml:trace contextRef="#ctx0" brushRef="#br3" timeOffset="30206.31">12635 14833 479 0,'-125'10'93'0,"4"-2"-8"16,11 0-30-16,14-6-22 15,26 2 24-15,24-4-18 0,28 0-38 16,32-6 3-16,30 2 3 16,30 0 4-1,32-6 1-15,30 2 0 0,27 0-2 16,26-5 4-16,21 3-4 15,15 1-4-15,9-1-1 16,2-3-5-16,-14 1 2 16,-12 2-2-16,-25-2-2 15,-22 2-3-15,-25 4-8 16,-26 0-111-16,-35 4-192 0</inkml:trace>
  <inkml:trace contextRef="#ctx0" brushRef="#br3" timeOffset="30379.71">13488 14807 842 0,'-124'13'34'15,"28"-4"-34"-15,31-8-2 16,36-1 2-16,49-1 12 16,38-12-7-16,43 4-5 15,41-8-1-15,32 2-7 0,19 1-58 16,24 1-99-1,5 1-373-15</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9-06T08:01:22.739"/>
    </inkml:context>
    <inkml:brush xml:id="br0">
      <inkml:brushProperty name="width" value="0.05292" units="cm"/>
      <inkml:brushProperty name="height" value="0.05292" units="cm"/>
      <inkml:brushProperty name="color" value="#FF0000"/>
    </inkml:brush>
  </inkml:definitions>
  <inkml:trace contextRef="#ctx0" brushRef="#br0">27850 4249 347 0,'-73'-14'63'15,"-6"0"36"-15,2 0-13 0,8-4-26 16,15 4-10-16,19 3-35 16,19 6 2-16,28 1 20 15,21-1-27-15,27 4-4 16,24-3-4-16,28 0 2 16,23 0-3-16,21 2 0 15,12-1 2-15,6 2-1 16,4 1 0-16,-11-3-1 15,-9 3 0-15,-13 0 1 16,-16 3-2-16,-20 1-3 16,-24 0 3-16,-29 2-43 0,-31-2 17 15,-33 2 26-15,-32 0-23 16,-31-3-16-16,-26 4-24 16,-30-3 63-1,-25 0 4-15,-13-2 5 0,-6-4-4 16,3 0 10-16,14-2-5 15,27-1-6-15,29 1-2 16,36 1-2-16,35 1 0 16,36 0 12-16,40 2-2 15,40 0-2-15,36 0-3 0,33-2 0 16,25-3 3-16,11 1-4 16,9 0 1-16,-1 1-4 15,-5-1 9-15,-2 1-4 16,-1 2 1-16,-4-2-4 15,-7 2-3-15,-10 1 3 16,-21 0-3-16,-28 4-1 16,-32 0-2-16,-34 0-34 15,-34-1 37-15,-32 0 0 16,-33-2 3-16,-30 2 1 16,-27-2 0-16,-22 4 3 15,-17-3-5-15,-5-2 9 16,10-2-2-1,23-3-5-15,31 1-4 0,32 0 4 16,37 3-4-16,35-1 5 0,36 2 1 16,30-4-1-16,30 0 5 15,26-3 10-15,17 0 12 16,4 0-14-16,1 3-1 16,-4-2 1-16,-10 1-8 15,-11-2-7-15,-15 0 20 16,-19-1-23-16,-25 1 0 15,-20 3 0 1,-24 2 0-16,-17 1-28 0,-23-2 27 16,-18 3-126-16,-22 0-108 0</inkml:trace>
  <inkml:trace contextRef="#ctx0" brushRef="#br0" timeOffset="883.4">1942 5344 468 0,'34'16'7'0,"5"-2"9"16,11 0 12-16,14 0 17 15,17 6-3-15,21 2-12 16,27 2-5-16,25-2 8 16,35 0-9-16,29-6-6 15,28-6-7-15,10-7-3 16,25-8 6-16,8-5-10 15,8-6-4-15,6-4 1 16,-5-2 1-16,-14-2-2 16,-20 2 0-16,-18 4-12 0,-26 6-32 15,-21 6-108 1,-23 4-175-16</inkml:trace>
  <inkml:trace contextRef="#ctx0" brushRef="#br0" timeOffset="1347.62">7392 5336 616 0,'-20'0'7'15,"15"-4"22"-15,15-4-14 16,16 4-5-16,21 2 1 16,20 2 7-16,18 0-9 15,21 4 1-15,17 3 1 16,20 2 2-16,19-1-4 16,19 0 1-16,10-4 8 15,12 0-18-15,7-2-4 0,4 0 0 16,9 2 4-1,3-2-10-15,13 0-23 0,0 0-114 16,-4 2-218-16</inkml:trace>
  <inkml:trace contextRef="#ctx0" brushRef="#br0" timeOffset="1814.69">12769 5362 497 0,'-20'-2'49'0,"13"-2"-3"31,14-2-30-31,17-2 1 0,16 2 11 0,16 2-6 16,19 1-1-16,21 2-1 15,22 1 9-15,23 1-4 16,30-2-1-16,30-2-13 16,17-2-6-16,21-4 1 15,13 4 2-15,15-5-3 16,14-1-5 0,12-3 0-1,11-5 0-15,3-2-25 0,-10 1 0 0,-8 2 15 0,-8 2-225 16</inkml:trace>
  <inkml:trace contextRef="#ctx0" brushRef="#br0" timeOffset="7271.99">20330 7730 824 0,'-58'-6'9'0,"8"-2"-1"16,9-2-4-16,16 2-4 16,15 4-6-16,10 2 6 15,4 2 16-15,8-2 23 16,9 2 8-16,10-2-12 15,12 2-9-15,10-2 2 0,7 2-3 16,6 2-2-16,5 2 4 16,12 0-8-16,5 0-5 31,15 2-5-31,6-2 2 0,7 4-2 0,2-2-3 16,0 2-1-1,-5 2-5-15,-1 0 7 0,-2 0-2 16,-8-2-1-16,-2 2-1 15,0-4 0-15,3 0-1 16,-3-2 4-16,2-2-5 0,-6 0 1 16,-5 0 2-1,-4 0-3-15,0-2 0 0,-2 2 2 32,0-2-3-32,-3-2 0 0,-4 0 2 0,-5 2-1 15,-2-2 5-15,-1 0-4 16,-3 2 2-16,0-2 0 15,-1 0-2 1,-1 0 3-16,-1 0-5 0,-1 0 6 16,2-2-3-1,-2 0-3-15,1 0 1 0,3 0 0 16,4-2 1-16,3 2-3 0,1 0 2 31,4 0 1-31,-4 0-2 0,0-2 1 0,8 2-1 16,-5 0 1-16,2 0 0 15,3-2 1-15,2 2 1 32,-4 2-2-32,4-2-1 0,-2 2 1 0,2 0 0 31,-5 0-1-31,0-2 0 0,-4 2 0 0,-2 0 1 16,-8 0 2-16,-1-2-2 15,-3 0 0-15,1 2 0 0,5-4-1 31,9 2 0-31,0-2-1 16,4 0 1-16,-2 0-1 16,4 0 0-16,0 2 1 15,1 0 1-15,5 0 0 16,5-2 0-16,-1 1-1 16,4 0 3-16,-4 1-1 15,1 0 0-15,-3-1-2 16,-5 4 2-16,-3 1-2 15,-10-2 1-15,-3 2 3 0,-12 0-4 16,-9 2 1-16,-12-2-1 16,-6 1 1-16,-8 2-1 15,-7-1 1-15,-3 0-1 16,-4-2-5-16,7 2-74 16,1 0-179-16,14-2-378 15</inkml:trace>
  <inkml:trace contextRef="#ctx0" brushRef="#br0" timeOffset="7633.08">28685 7574 935 0,'-66'-4'34'0,"3"-1"-33"16,15-3-1-16,11 3 0 16,20 3-23-16,17 4 23 15,17-1 19-15,24 3 10 0,20-1 9 16,20 1 13-16,25-3 6 16,18-1-17-16,21-1-5 15,13 1-22-15,3 0-6 16,3 0-4-16,-8 4-1 15,-13 0-1-15,-20-1-1 16,-17 1-3-16,-25 0-5 16,-25 1-54-16,-23-1-114 15,-20-3-13-15</inkml:trace>
  <inkml:trace contextRef="#ctx0" brushRef="#br0" timeOffset="8394.61">1826 9007 1064 0,'-35'6'32'0,"22"-6"-30"32,24-3 7-32,24-8 0 0,34 5 10 0,38-4 4 15,41-2 1-15,27 0-10 16,28 2 7-16,26 0 20 15,16 0-12-15,8 0-8 16,-2-4-15-16,8-4-1 31,-6-2-5-31,2-4-3 0,-1-4-8 16,-5 0-47-16,-12-2-219 16,-13-1-275-16</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9-06T08:01:54.813"/>
    </inkml:context>
    <inkml:brush xml:id="br0">
      <inkml:brushProperty name="width" value="0.05292" units="cm"/>
      <inkml:brushProperty name="height" value="0.05292" units="cm"/>
      <inkml:brushProperty name="color" value="#FF0000"/>
    </inkml:brush>
  </inkml:definitions>
  <inkml:trace contextRef="#ctx0" brushRef="#br0">1944 14989 916 0,'-2'-48'33'0,"-13"12"-8"0,-10 4 32 15,-8 10 75-15,-2 8-24 16,0 7-6-16,0 11-21 16,-3 13-10-16,-8 15-8 15,-8 22-4-15,-8 24-10 16,-3 16-1-16,-1 19 0 16,5-1 5-16,16 0-12 15,18-1-10-15,23-7 6 16,22-6 7-16,20-6-6 15,10-12-27-15,10-11-11 16,7-15 0-16,-3-14 0 16,-4-10 0-16,-4-8 0 0,-9-8 0 15,-9-10 0-15,-13 0 0 16,-6 0 0-16,-7-4 0 16,-7 0 0-16,-3 0 0 15,0 0 0-15,-3 0 0 16,3 0-15-16,0-4-251 15,0-4-165-15</inkml:trace>
  <inkml:trace contextRef="#ctx0" brushRef="#br0" timeOffset="1557.05">21612 15252 936 0,'-29'-8'111'0,"2"-4"-24"16,5-2 34-16,2 1 12 15,8 2-29-15,6 3-39 0,10-6-8 16,10 1-1-16,8-1-17 15,11 1-6-15,12 4 2 16,9 9 3-16,3 10 13 16,8 8-16-16,2 8-2 15,0 9 0-15,6 15 45 16,3 4-76-16,-7 8-2 16,-11 8 0-16,-16 7 0 15,-22-4 0-15,-24 2 0 16,-16-3 0-16,-16-2 0 15,-9-8 0-15,-10-3 0 16,-5-9 0-16,-7-6 0 16,2-4 0-16,5-8 0 0,5-2-119 15,12-10-204-15,12-8-235 16</inkml:trace>
  <inkml:trace contextRef="#ctx0" brushRef="#br0" timeOffset="7341.61">13833 16687 467 0,'-77'17'9'0,"-2"-3"-9"0,11-1-39 16,5 0 39-16,16-3 26 15,16-2 5-15,11-2-30 16,16-2 2-16,13-4 4 31,10 4 6-31,10 0-12 0,14 0-1 0,3-4 0 16,6 2-3-16,2 2-45 16,2-4-130-16</inkml:trace>
  <inkml:trace contextRef="#ctx0" brushRef="#br0" timeOffset="8094.1">13796 16790 267 0,'-54'8'358'15,"-8"6"-278"-15,-3 0-31 16,1-6 10-16,6 0 51 16,9-2 3-16,10-2-12 15,10-4-41-15,14 0-20 0,7 0-38 16,8-4 6-1,11 4-7-15,15 0 11 0,21-6 2 16,31 2 0-16,36-12-4 16,28-2 1-16,28-6-5 15,23-2-4-15,13-1 13 16,14 9-8-16,11-4-7 16,6 4-3-16,2 4 3 15,-8 0 0-15,-22 0-1 16,-22 2-4-16,-29 4-3 15,-33 2-26-15,-36 2-70 16,-33 0 51-16,-31 0 49 16,-31 2-28-16,-29 2 13 0,-22 0 19 15,-21 0 3-15,-14 0 10 16,-3 2 21-16,1-2-6 16,14-2-7-16,17 0-2 15,21 0-15-15,20 2-2 16,19 0-2-16,28 0 3 15,25 0 2-15,25-4 0 16,29 4-4-16,28-8 1 0,18-2-2 16,19 2 1-1,16-2 2-15,8-4-3 0,8 6-3 16,1-4 2-16,-7 2 1 16,-24 6 0-16,-17 4-5 15,-32 0 4-15,-30 0 1 16,-32 4-14-16,-25 0 14 15,-23 0 3-15,-19 2-1 16,-17-2-2-16,-12-4 5 16,-9 4 1-16,-4 0 7 15,5-4 8-15,10 2-6 0,12-2-15 16,13 0-9 0,18 0 9-16,20-2 7 0,27 2-2 15,31-8 3-15,29-2-2 16,30-8 2-16,26 2 12 15,9 2 7-15,-1 2-8 16,-2 6-2-16,-15 2 9 16,-23 0-9-16,-20 2-7 15,-24 4-10-15,-22-2 4 16,-23 0-4-16,-20 4 0 0,-13-4-2 16,-9 0-2-16,-7 4-53 15,-4-4-103-15,0 6-380 16</inkml:trace>
  <inkml:trace contextRef="#ctx0" brushRef="#br0" timeOffset="9531.51">21425 16808 1034 0,'-49'4'39'0,"13"-4"-39"16,20-4-37-16,23-2 37 15,29 2 11-15,31 0 6 16,37-6 4-16,43-2 5 15,47 2-13-15,36-3-12 16,30 4 5-16,18 0-5 16,6 1 0-16,-17 7 4 0,-10 1-4 15,-24 0-1 1,-23 4-4-16,-25 1 2 0,-27 0-4 16,-36-1-33-16,-37 0-37 15,-41 1 35-15,-39 0-12 16,-43-1-14-16,-33 0-22 31,-36 2 89-31,-27-2 27 0,-17 4 5 0,-3-4 34 31,9-2-22-31,20-2 11 16,37 0 0-16,32-2-41 16,38-2-13-16,40-8 2 0,41 2 7 15,43-4-4-15,52-7-5 16,39 2 1-16,36 6-2 15,24 3 0-15,8 2 2 16,0 4 2-16,-1 8-4 16,-11 0-2-16,-12 0-3 15,-23 2 0-15,-20 2-55 16,-40-4-31-16,-37-4 4 16,-41 5 12-16,-40-5 53 15,-36 0-20-15,-35-5-53 0,-27 1 95 16,-24 4 5-16,-13-4 56 15,-6 4-1-15,5 0-34 16,23 0 23-16,21 0-37 16,35-4-9-16,36-2-1 15,35-6 2-15,38 2 0 16,32-4 1-16,30 6-5 16,20-2-2-16,13 6 2 15,3 4-6-15,1 6-31 16,-6-2-4-16,-11 4 31 15,-14-4 4-15,-13 2 6 0,-24-6-1 16,-27 0 1 0,-30 4-2-16,-28-8-8 0,-34 4 10 15,-25-6 6-15,-22 2 6 16,-13 0-6-16,-1-4 50 16,5 4-31-16,17 2 7 15,17-2-32-15,26-4 0 16,23 4 2-16,32-2-1 15,30-2 8-15,37 2 0 16,26 4 6-16,23 0-9 0,14 4 1 16,7 2-6-16,3 4-1 15,-5 0 0-15,-3-2 0 16,-4 2 2-16,-10-4 1 16,-12 0-2-16,-9 2 1 15,-13-2 2-15,-16-8 9 16,-17 4 8-16,-8-4 3 15,-15 2 9-15,-9 0 0 16,-6 4 4-16,-3 0 17 16,0 6-2-16,4-8-4 15,5 4-17-15,2 0 7 0,8 2-19 16,-1 2-10-16,3-2 0 16,-7 2-5-16,-2-4-1 15,-6 0-2-15,-5-2-1 16,-3 2 0-16,-6-4-1 15,-5-1-9-15,-6-2-64 16,-8 1-121-16,-5-2-124 16</inkml:trace>
  <inkml:trace contextRef="#ctx0" brushRef="#br0" timeOffset="10428.46">2015 17646 920 0,'-39'10'68'15,"5"-2"-61"-15,12-2 5 16,15-2-12-16,30 4 36 16,33-8 31-16,44 4 4 15,51-8-16-15,47-4-3 16,49-6-8-16,42-4-18 15,22 0-13-15,22 4-5 0,12-2-8 16,2 2-4 0,-4 0 3-16,-11 2-11 0,-22-2-393 15</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9-06T08:03:36.567"/>
    </inkml:context>
    <inkml:brush xml:id="br0">
      <inkml:brushProperty name="width" value="0.05292" units="cm"/>
      <inkml:brushProperty name="height" value="0.05292" units="cm"/>
      <inkml:brushProperty name="color" value="#FF0000"/>
    </inkml:brush>
  </inkml:definitions>
  <inkml:trace contextRef="#ctx0" brushRef="#br0">17623 6190 445 0,'5'0'81'0,"-5"-2"-67"16,0-2-9-16,2 4 5 15,-2-2 10-15,0 2 12 16,0-2 3-16,0 2 6 15,3-2-10 1,1-2-17-16,3 0-7 0,-1 0 3 0,5-2-4 16,3 2-3-16,-1 2-2 15,3 0 15-15,6 2 1 16,10-2-8-16,3 2 1 16,7 0-2-16,7 2-2 15,7-2 0-15,-1 2-5 16,5 0 4-16,3 0-3 15,-5 4 0-15,0-2-1 16,-2 0 0 0,0 0 2-16,0 0-2 15,3-2-1-15,-1-2 2 0,4 2-2 0,-2-2-1 16,-2 2 1-16,-4-2 0 31,0-2 0-31,-8 0 0 16,2 2 0-16,-9-2 1 15,-1 2-1-15,-3 0 0 16,2 0 1-16,-2-2 0 16,1 2-1-16,2 0 0 15,-1-2 1-15,4 0 0 16,-3 0 1-16,4 0 1 0,1-2-1 16,1 2 1-16,1-2-2 15,1 0 2-15,1 2-2 16,2 0 0-16,-2 0 0 15,-1 2 1-15,2 0 3 16,-2 2-5-16,1-2 0 16,2 2 2-16,0-2-1 15,3 0-1-15,-2 0 3 16,0-2-1-16,0 2-2 16,0-2 0-16,1 2 0 15,0 0 0-15,2 0 3 0,1-2-3 16,0 0 3-16,-3 2-3 15,-2-2 2-15,-5 2-2 16,-1-2 1-16,-3 2-1 16,-3-2 0-16,1 0 1 15,1 0 0-15,-4 0 0 16,5-2-1-16,-2 2 2 16,3 2-1-16,-2-2 2 15,3 2-1-15,-1 2-4 16,1 0 4-16,5 0-1 0,-3 0-1 15,1 0 0 1,0 0 2-16,1 0-1 0,-3-2-1 16,1 4 3-16,-1 0-2 15,-1 0-1-15,0 0 0 16,3 0 0-16,-3-2 0 16,3 0 4-16,-1-2-4 15,-4 2 0-15,1-2 1 16,-6 0 0-16,-1 0 0 15,-1-2-1-15,2 0 2 16,-1-2-1-16,1 0-1 16,2 2 1-16,-6 0-1 15,0 0 1-15,-2 2-1 0,-1 0-2 16,1 2 2 0,-4 0 0-16,4 0 2 0,-2-2 0 15,2 0 2-15,2 0-1 16,2 0-2-16,1-2 0 15,3 2 0-15,2-2 0 16,1 2 0-16,0 0 0 16,3-2 0-1,1 0 2-15,5 0-3 0,2 0 1 16,0 2-1-16,3-2 0 0,-1 2 1 16,0 0 0-1,-1 0-1-15,-1 2 2 0,-2-2-1 16,0 2 0-16,-2 0-1 15,2-2 1-15,-3 2-1 16,4-2 0-16,-6 2 1 16,-1 0-1-16,-1 2 0 15,-4-2 1-15,0 2-1 16,-4-2 2-16,-1 0-1 16,-2 0-1-16,2-2 0 15,-1 0 0-15,1-2 0 0,0 2 1 16,1 0-1-1,-1 0 1-15,-4 0-1 0,0 0-1 16,-2 2 1-16,2-2 0 16,-2 0-1-16,0 0 1 15,-2 0 0-15,4 0 1 16,3 0-1-16,-3-2 0 16,2 0 0-16,2 0 0 15,2-2 0-15,-4 2 1 16,0 0-1-16,-2-2 0 0,-1 2 0 15,1 0 1-15,-2 0-1 16,0 0-1-16,0 0 1 16,-1 2 1-16,3-2 0 15,0 0 0-15,-2-2-1 16,2 2 2-16,-3 0 0 16,3-2-1-16,0 2 2 15,2 0 1-15,3 0-3 16,2 0 0-16,0 2 0 15,-3 0-1-15,-2 0 1 16,-2 0-1-16,-2 2 0 16,-1 0 1-1,-3-2 0-15,-1 0-1 0,-1 2 0 0,-4-2 3 32,-1 0-3-32,1 0 1 0,-1 0 0 0,-1 0-1 15,4 0 3-15,-4-2-2 16,3 2-1-16,2 0 5 15,-2 0-3-15,2 0 0 16,3-2 5-16,-4 2-6 16,1 0 3-16,-5-2-2 15,2 2 0-15,-5 0 5 16,2 0-6-16,1 2-1 0,4-2 0 16,-2 0 1-1,3-2 3-15,3 2-3 0,-2-2-1 16,2 0 1-16,-5 0 0 15,0 0-1-15,-5 0 0 16,-4 2-1-16,0 0 1 16,-2 0 0-16,-5 0-3 15,3 0 3-15,-1 0 0 16,-2 0 0-16,0 0 1 16,3 0-2-1,-1-2 2-15,-2 2-2 0,6 0 0 0,2-2-8 16,3 4-24-16,3 0-200 15</inkml:trace>
  <inkml:trace contextRef="#ctx0" brushRef="#br0" timeOffset="1520.04">26754 6184 388 0,'-69'0'34'16,"4"-6"-29"-16,3 2-2 15,9-2 0-15,4 0 6 16,7 2 6-16,3 0 6 15,8 2-6-15,7 0 22 16,6 0 12 0,5 0-22-16,8 0-15 0,2 2-6 15,9 0 30-15,0 0-14 16,7 0-4-16,5 0-4 0,9 0-6 16,7 0-1-16,3 2-4 15,7-2-1-15,4 4 3 16,5 0-4-1,2 0 15-15,5 0-15 0,1 2 2 16,-1-2 0-16,4 2 0 16,2-2-1-16,1 2 13 15,1-4-14-15,1 2 0 16,0-2 6-16,1 0-5 16,-1 0-1-16,-3 0 2 15,5-2-2-15,-1 0 1 0,-1-2 0 16,-2 0-1-16,-3 0 3 15,-1 0 1 1,-5 2-3-16,0 0 0 0,0 0 0 16,2 0-1-16,-2 2 2 15,0-2-2-15,-1 2 2 16,-3 0 0-16,-3 0 0 16,0 0 0-16,-4 2 0 15,-1-2 0-15,0 2 3 16,3-2-2-16,2 2 5 0,0 0-7 15,5-2 0 1,-1 2-2-16,1 2 1 0,-2-2-1 16,-3 0 6-1,2 0-6-15,-1 2 5 0,1-2 3 16,1 0-7-16,1 2 2 16,1 0-1-16,4-2 0 15,-2 2-1-15,2-2 1 16,-4 0-2-16,0 0 8 15,-1-2-7 1,1 0 2-16,0-2-1 0,2 2-1 16,2 0-1-16,2-2 1 0,-1 5 3 15,-1-4 2-15,0-1-6 16,-2 2 1-16,2-4-1 16,3 2 2-16,-1 0 3 15,0 0-4-15,1-1 4 16,1 1 3-1,1-3-2-15,-1 3 0 0,1 0-1 16,-1 0 3-16,1 0-2 16,-3 0 10-16,5 0-1 15,5 0 0-15,-3 3-4 16,2-3 6-16,-2 0-1 0,-4 1 0 16,-7-1-15-1,-10 0 2-15,-5 2-6 0,-12-2 3 16,-7 2-5-16,-6 0-5 15,-7 0-13-15,-4 0-129 16,-4-2-125 0</inkml:trace>
  <inkml:trace contextRef="#ctx0" brushRef="#br0" timeOffset="9541.31">2187 2827 579 0,'-10'-28'371'0,"-6"4"-354"16,-9 4 18-16,-4 2-3 16,3 10 14-16,1 10 3 15,1 10-6-15,-6 8 3 16,-3 12 10-16,-7 12 40 15,-9 16-14-15,-5 18-14 16,-6 21-3-16,-2 19 3 0,7 15-15 16,12 5-11-1,18 2 2-15,25-11 1 0,23-15-7 16,19-16-11-16,9-12-1 16,5-12-7-16,-2-9-5 15,-8-7-7-15,-6-8-1 16,-4-10-3-16,-7-6-3 15,-3-10 0-15,-5-6-1 16,-3-6-20 0,-3-3-53-16,5-6-159 0,14-6-91 15,17-12-205-15</inkml:trace>
  <inkml:trace contextRef="#ctx0" brushRef="#br0" timeOffset="11099.54">31801 2699 939 0,'-25'-40'78'15,"11"4"-5"-15,20 5-33 16,22 13 12-16,28 17 11 16,20 15 14-16,15 12 4 15,5 14 4-15,-11 16 4 16,-20 16 9-16,-21 14-1 15,-22 10 2-15,-22 11-37 0,-18 5-12 16,-15 4-4-16,-9-3-28 16,-10-3-18-16,-6-8 0 15,-2-9 0-15,0-7 0 16,-1-10 0-16,7-8 0 16,0-12 0-16,4-8-82 15,4-6-189-15,-5-3-208 16</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9-06T08:09:01.213"/>
    </inkml:context>
    <inkml:brush xml:id="br0">
      <inkml:brushProperty name="width" value="0.05292" units="cm"/>
      <inkml:brushProperty name="height" value="0.05292" units="cm"/>
      <inkml:brushProperty name="color" value="#FF0000"/>
    </inkml:brush>
  </inkml:definitions>
  <inkml:trace contextRef="#ctx0" brushRef="#br0">3760 10221 334 0,'-10'-13'82'16,"-9"5"-69"-16,-3-2 18 0,-4 1-21 16,-1-1-6-1,0-3-3-15,-4 4 3 0,2-2 56 0,-2 1 3 16,-3 6-51-16,1 0 22 15,2 1-23-15,2-2 22 16,6 3-11-16,5-2 5 16,9 2 28-16,5 0-34 15,2 2-10 1,4 0-3-16,0 0 12 0,3-2 3 16,4 4 20-16,0-2-19 15,4 2-15-15,3 2 2 16,1 2-1-16,8 0 20 0,4-2 20 15,13 0-11 1,9-1-5 0,16-3-16-1,9-3 1-15,11 1 6 0,5 0-11 16,6 0 1-16,8 2 9 16,6 0-17-16,1-2-2 15,5-1 8-15,3-4 0 16,-1 1-9-16,0 2 2 15,1 0-1-15,-3 0 0 16,-2 2 3-16,-5 0-1 16,-4 0-2-16,-7 0 2 0,-2 4 1 15,-6-2-8 1,-3 2 10-16,-2 0-3 0,2 2-1 16,5 2-3-16,-3-2-2 15,1 2 1-15,-6 1 1 16,-2-4-3-16,-1 1 5 15,0-2-2-15,-6-2-1 16,2 2 1-16,-6 1-3 16,-4-2 6-16,0 2-4 15,-2 2 0-15,0-1 2 16,-2 1-4-16,-1-1 3 16,1-1 0-16,1-1-3 0,1 2 2 15,1-2 1-15,-2 2 2 16,1-1 2-16,0 1-4 15,1 2 0-15,7-2-3 16,0 0 1-16,1-3-1 16,-1 2 1-16,2-3 2 15,-6-3-3-15,4 2 5 16,-1 1-5-16,1 0 3 16,2 1-3-16,-2 3 3 0,1-2 1 15,2-2-2 1,-2-2 0-16,2-2-2 0,0 0 1 15,-3 0 2-15,-4 3-3 16,1-2 1-16,-5 7 4 16,-3-1-5-1,-1-2 2-15,-1 3-2 0,5-1 1 16,2-2-1-16,1 1-3 16,0-2 3-16,-1 3 0 15,-4 1-1-15,-1-3 1 0,-3 6 0 16,1-1 0-16,0-2 0 15,4 0 0-15,0 0 0 16,1-2 2-16,4-2-1 16,-2 2-1-16,-1-4 4 15,-4 4-4-15,1-2 2 16,-3 2-1-16,-2 2 2 16,0-3-2-16,1 2-1 15,-1 1 4-15,2-2-3 16,-2-2 1-16,5-2-1 0,4-2-1 15,0 1 5 1,5 2-5-16,1-2 0 0,-2 3-1 16,1 3 1-16,-3-2 0 15,0-2 1-15,-1 5-1 16,-1-4 0-16,2-3 1 16,3 2 2-16,3-3 3 15,4-2-4-15,4-1 2 16,-1 2-1-16,1 0-1 15,0 1 0-15,-2-1 2 16,-4 1-3-16,4 1 1 16,-4-3-1-16,2-2 1 15,2 4 1-15,1-3 0 0,3 0-3 16,0 1 0-16,4 4 0 16,-1 0 0-16,-3 2 0 15,-2 0 0-15,3 2 1 16,1-4-1-16,2-2 0 15,1 0 0-15,1 0 3 16,-3-2-1-16,1 1-1 16,-4 0-1-1,-2 1 2-15,-1 0-2 0,-4 0 1 0,-3 0 0 16,-2 4 1-16,0-4-2 16,4 0 2-16,1 0-1 15,4 2-1-15,3-2 0 16,0-2-1-16,3 2 1 15,1-2 0-15,5-4 0 16,-1 0 1-16,3 2-1 16,2 0 2-16,-3-2-2 15,-3 6 1-15,-3 0 0 16,2 0 0-16,1 0-1 0,0 2 0 16,-1-2 1-1,1 0 3-15,-1 0-3 0,1 4-2 16,4-2 1-16,-3 4-2 15,1-2 0-15,-3 0 2 16,3 2 0-16,-2-2 0 16,2 0 0-16,2 2 1 15,0-2 0-15,-2 2 0 16,-5 0 2-16,-4 0-3 16,-2 2 0-1,-5 0 1-15,-4 0-1 0,-1 0 0 16,-4 0 0-16,1 0 0 0,-1-2 5 15,2 0-3-15,6-2-2 16,-2 0-2-16,6 0 2 16,-4 0 0-16,-2 0-3 15,-5 0 2-15,-3-2 2 16,0 4-1-16,-1-2 0 16,2 0-3-16,1 0 3 15,2 0 3-15,2-2-3 16,0 0 1-16,-2 2 0 15,1-2 0-15,-5 0 0 16,-2 0 0-16,-7 4-1 0,0-2 3 31,-2 2-3-31,-2-2 2 0,0 2 0 0,-1 2 0 16,1-2 2-16,0-2 1 16,-3 4 3-16,1-6-1 15,-1 2-1-15,-6 0 4 16,-3-2 7-16,1 2-4 15,-7 2-4 1,0 0 0-16,-3 0-2 0,-2 0-2 31,-1 0 4-31,-3-2-7 0,-5 0 4 16,-1 0-1-16,-6 2-2 16,-1-2-2-16,-3 2 1 15,5-4 0-15,1 2-2 16,0 0 0-16,-1 0 1 15,2-4-1-15,-6 4-7 16,-4-2-14-16,0 2-71 16,-8-2-131-16,-11 2-256 15</inkml:trace>
  <inkml:trace contextRef="#ctx0" brushRef="#br0" timeOffset="873.4">18290 10453 888 0,'11'-14'71'0,"-7"2"-53"0,-4 0 28 16,-4 4 117-16,-1 2-57 16,1 2-36-16,0 2-4 15,-3 2-20-15,2 2-24 16,-4 10-3-16,-13 16 6 15,-12 12-16-15,-12 18 14 0,-16 18-8 16,-7 5-10-16,1 1 7 31,6 0-7-31,7-6-4 0,10-14 1 0,9-7-2 16,10-13-1 0,5-10-1-16,6-10-2 15,4-6-6-15,4-8-41 0,2-4-74 16,3-6-176-16,4-12-320 15</inkml:trace>
  <inkml:trace contextRef="#ctx0" brushRef="#br0" timeOffset="1109.91">17781 10495 1141 0,'-6'-26'57'16,"-3"8"-42"-16,-3 6-12 15,2 2-2-15,8 10 0 0,2 4 39 16,4 10 35 0,8 8 22-16,5 14-68 0,8 12-5 15,6 13-4 1,0 1-5-16,2 4-2 0,1 0-1 16,-1-4-7-16,0-4-5 15,63 87 0-15,-82-129-6 16,-3 0-4-16,-2-6-81 15,0 2-102-15,6 10-230 16</inkml:trace>
  <inkml:trace contextRef="#ctx0" brushRef="#br0" timeOffset="1441.67">18014 11297 622 0,'-3'4'89'0,"1"-2"-73"16,2-2 2-16,0-2 48 16,5-2-28-16,1-1 7 15,5-4-7-15,-2-3-9 0,0 1 15 16,-3-4 40-16,-6 5-27 16,-2 2 12-1,-4 4-24-15,-5 0-22 16,-3 4-12-16,-1 4-3 0,3-2 7 15,2 2-5-15,3-2-10 16,5 0-1-16,2 0 1 16,2 2-2-16,2 0 0 15,5 2-4-15,0 0-2 16,2-1 7-16,4-5 1 16,2-7-60-16,-2-1-99 15,1-6-116-15</inkml:trace>
  <inkml:trace contextRef="#ctx0" brushRef="#br0" timeOffset="1943.85">17628 10854 881 0,'-18'12'18'0,"7"-2"-18"15,4-1-2-15,3-4 0 16,6 4 2-16,7-2 14 16,4-3-4-16,3-2 19 15,4-2-9-15,0-6-10 0,-2 0 4 16,-7 0 17-16,-4-2 43 16,-9 0-5-16,-3 2 2 15,-4 0-45-15,-2 0-24 16,-2 4 0-16,-3 2 24 15,3 2-20-15,1 0-3 16,4 2-2-16,3 0 2 16,3 0-6-16,0 2 3 15,4-1-5-15,0-2 1 16,0 1 0-16,5-4-7 0,-1 0 11 16,-1 0 8-16,2-4 0 15,-5 2-8-15,3-4 6 16,-1-6-6-16,0 2 4 15,-2 0 0-15,1 0 2 16,-1 4-6-16,-4 4 2 16,-1 2-5-16,3 2 3 15,-2-2-22-15,0 2-13 16,2 2-45-16,0 0-50 16,0 8-27-16,9 0-140 15</inkml:trace>
  <inkml:trace contextRef="#ctx0" brushRef="#br0" timeOffset="2495.85">18361 10828 649 0,'-7'6'30'16,"-3"0"-15"-16,-2 0 24 15,3-2-14-15,7-2-11 16,2 0-1-16,4-4 29 0,7-2-17 16,5-4-6-16,5-2-4 15,-2 0 0-15,-1 2 18 16,-7 0 51-16,-7 4 8 16,-4 2-9-16,-6 0-62 15,-7 2-18-15,-3 2 21 16,-7 2-19-16,-3 2 4 15,2 4-9-15,5 0 0 16,4 0 6-16,4 0-6 16,6 0-2-16,3-2 1 15,4 0-3-15,3-4-9 0,6 0 13 16,2-4 8-16,6-4-1 16,4-4-7-16,6-4 1 15,-2-2-1-15,-4 0 5 16,-7 4-4-16,-10 2 9 15,-4 4 16-15,-6 0-3 16,-6 2 4-16,0 2-20 16,-9 4-6-16,0 0 2 15,-3 4 1-15,1 2-3 16,2 2-1-16,5 0 0 16,5-2-5-16,5-2 0 15,4 0-2-15,4-4-8 0,3-4-4 16,4-2-4-1,4-4-79-15,4-8-84 0,-2-4-260 16</inkml:trace>
  <inkml:trace contextRef="#ctx0" brushRef="#br0" timeOffset="3171.26">18134 10361 689 0,'-16'6'23'0,"5"2"-16"15,2 0-5-15,5-2 1 32,4 0 11-32,4-2-13 0,3-2 56 0,6-4-34 15,1-4-6-15,3-4-9 16,-1-2 2-16,-1-4 6 15,-5 2-1-15,-8 0 21 16,-2 0 0-16,-10 6-10 0,0 2-20 16,-9 6 29-1,2 4-26-15,-3 2 1 0,2 0-5 16,7 2-3-16,2-2-2 16,5 0 0-16,4 2 0 15,2-2-14-15,2-2 14 16,1 2 0-16,4-6 1 15,4-2 11-15,0-4-5 16,3-2-6-16,-3-2 4 16,1-2-2-16,-5-2 5 15,-5 1 6-15,-4 4 36 16,-2-1 3 0,-5 4-27-16,-4 4-17 0,-5 2-9 0,-2 4 6 15,-1 0 2-15,3 2-4 16,3 0-4-1,6 0-4-15,2 0 4 0,5 2-1 32,3 0-3-32,1 2 4 15,3-4 0-15,6-2 2 16,1-4 1-16,1-6 6 16,1-2-6-16,-5-4 1 15,0 0 2-15,-6 2 5 16,-3-1 15-16,-4 6-2 0,-6 1-10 15,0 4-10-15,-5 2 3 16,-3 4-7-16,-2 0 0 16,7 0-3-16,2 1 1 15,3 2 2-15,6 1-4 16,2 0-33-16,4 2-230 16,3 2-431-16</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9-06T08:12:49.981"/>
    </inkml:context>
    <inkml:brush xml:id="br0">
      <inkml:brushProperty name="width" value="0.05292" units="cm"/>
      <inkml:brushProperty name="height" value="0.05292" units="cm"/>
      <inkml:brushProperty name="color" value="#FF0000"/>
    </inkml:brush>
  </inkml:definitions>
  <inkml:trace contextRef="#ctx0" brushRef="#br0">13889 1654 1052 0,'-22'0'131'0,"-12"2"-88"0,3 0 93 16,6-4-36 0,15 2-59-16,10-2-22 0,13 4 16 15,11 0 53-15,19 0-17 16,20 2-28-16,16 2-1 16,15 2-9-16,11-4-16 15,10 0-2-15,8-2-5 16,7-4-5-16,12-4 0 15,9-6-5-15,3-2-2 16,0-2 0-16,-11 0-6 16,-25-2 2-16,-32 4-37 0,-30 0-19 15,-31 0-94 1,-23 0-3-16,-15-2 7 16,-10-2 64-16,-1-2 69 0,-3 2 19 15,5 1 6-15,2 3 18 16,2 0 54-16,3 0-19 15,1 5 11-15,5 2 4 16,0 4-32-16,7 0-24 16,2 6-11-16,9 0 20 15,13 4 61-15,10 5-26 16,5 3-7-16,11 6-6 16,-7 3 7-16,-3 4-5 0,-9 0 0 15,-8 0-10-15,-9 2-41 16,-7-2 0-16,-12 0 0 15,-6-2 0-15,-13 0 0 16,-8 0 0-16,-9-2 0 16,3-3-135-16,7-6-226 15,15-11-745-15</inkml:trace>
  <inkml:trace contextRef="#ctx0" brushRef="#br0" timeOffset="710.06">17768 1349 1097 0,'-20'-64'149'0,"-2"0"-116"16,2 7 54-16,2 12 29 15,7 13-18-15,7 14-29 16,4 12-37-16,-2 13-8 16,-3 19 64-16,-2 19-16 15,0 17-46-15,3 16-10 16,8 10-1-16,5-1-8 15,9-4-1-15,5-6-3 0,6-11-1 16,0-14 2-16,0-13-3 16,-8-16-1-16,2-13 0 15,-1-15 15-15,3-13-8 16,3-14-6-16,1-13 1 16,0-5 1-16,-6-4-2 15,-7 6 3-15,-10 10-1 16,-6 7-1-16,0 13 4 15,-4 10-6-15,2 7-8 16,0 6 3-16,-1 10 5 16,3 5 3-16,5 12-3 15,1 8 2-15,3 6-3 0,5 2 2 16,3-4-1-16,4-6 4 16,3-10-1-16,5-11 0 15,5-14 3-15,-1-10 1 16,0-11 0-16,-4-13 1 15,-7-5 2-15,-10-4-9 16,-14 0 10-16,-15 2-5 16,-9 2-6-16,-10 8 0 15,-2 6 0-15,-1 8 0 16,7 4 0-16,10 6 0 0,8 4 0 16,10 1-14-16,1 8 3 15,3 3-84-15,3 2-116 16,-1 1-114-1,-4 2-324-15</inkml:trace>
  <inkml:trace contextRef="#ctx0" brushRef="#br0" timeOffset="915.86">17521 1521 1349 0,'-87'5'54'16,"20"-1"41"-16,18-6 48 15,20 2-63-15,22 2-33 0,21 0 70 16,22-4-11-16,20-4-50 15,21-2-56-15,19-6 0 16,11-8 0-16,0 0 0 16,-11-1 0-16,-16 4 0 31,-17 2 0-31,-17 5 0 16,-12 5-61-16,-10 7-279 0,-4 5-302 0</inkml:trace>
  <inkml:trace contextRef="#ctx0" brushRef="#br0" timeOffset="2771.01">19707 1652 624 0,'-21'22'454'0,"6"0"-449"0,4 0-5 15,2-4 15-15,7-3-3 16,8-2 20-16,10-11 96 16,4-8-6-16,11-16-38 15,5-10-19-15,2-12-29 16,0-12-11-16,-3-6 4 15,-8-2 1-15,-11-3-5 16,-11 5 1-16,-10 2 1 16,-9 12-1-16,-8 10 7 15,2 12-5-15,-2 11-12 16,4 15-14-16,-4 17 2 0,2 11 0 16,-1 16-3-16,2 12 4 15,5 11 1-15,9 1 1 16,10 2 2-16,13-6 1 15,11-8-4-15,9-10 4 16,9-12-1-16,8-14 1 16,3-12 2-16,2-14-4 15,-2-10 2-15,-4-12-1 16,-8-10-4-16,-9-4-3 16,-11-4-2-16,-10-2 1 0,-14 4 4 15,-13 5 1-15,-12 9-2 16,-3 8 6-16,-3 10-10 15,0 10 1-15,2 10-2 16,5 10 1-16,2 7-1 16,6 7 2-16,9 1 1 15,15 8-1-15,7-5 1 16,15-2-1-16,13-4 1 16,7-8 1-16,9-8-3 15,3-12 2-15,-2-12 0 16,1-10-1-16,-7-8-1 0,0-10 1 15,-7-6 0-15,-7 0 0 16,-11-2-1-16,-8 3 6 16,-12 10-3-16,-16 4-1 15,-8 9-3-15,-9 8 1 16,-7 8-1-16,-2 6 0 16,1 8-1-16,6 6 1 15,4 6 1-15,6 4 0 16,6 3-1-16,6 0-3 15,4 2 6-15,6-4-4 0,6-6 1 16,4-9 1-16,2-6 3 16,5-12 1-16,-2-6 3 15,2-10-6-15,-4-4 1 16,-6-6 1-16,-8 1-1 16,-7 5 1-1,-3 6-2-15,-1 6 2 0,-1 8-3 16,3 4-7-16,0 4-2 15,2 6 9-15,2 4 0 16,5 8 0 0,2 9 0-16,6 3 1 0,4 1 0 0,2 2 0 15,8-5-1-15,5-8 2 16,4-8 1 0,2-8 0-16,4-12-1 0,3-10 0 15,-3-11 2-15,-5-5-4 16,-6-4 0-16,-13-5 0 15,-11-2 0-15,-14-1 0 16,-8 2 0-16,-9 4 0 16,0 8 0-16,-3 12-2 15,5 8-6-15,3 10 1 0,3 10 7 16,1 2-1-16,1 4-3 16,8 4 7-16,2 0-4 15,8-2 1-15,8-4 0 16,1-4 0-16,10-4 3 15,2-8 1-15,2-4-3 16,2-8 1-16,-2-6 0 16,-2-2-2-16,-6 0 1 15,-2 2 0-15,-9 8-1 16,-2 4 0-16,-6 6-6 0,-4 4-3 16,0 6 5-16,4 2 3 15,0 8 2-15,2 4 0 16,3 6-1-1,1 2 0-15,4 0 0 0,1-4 0 16,-2 0 0-16,3-6-2 16,-3-5 2-16,-2-8-2 15,0-4 4-15,-5-10-4 16,3-7 4-16,-3-6-1 16,-2-10-1-16,3-6 1 15,-5-2-1-15,0 0 1 0,3 4-1 16,1 4 0-16,0 8 0 15,9 6-3-15,5 6 1 16,7 8 2-16,4 6 0 31,2 5-1-31,0 8-1 0,-4 5-2 0,-7 6 4 16,-6 6 0 0,-6 0 0-16,-6 0 6 0,-2-8-6 15,-2-9 1-15,-2-8 6 0,2-7 7 16,-2-8-13-16,-4-6 5 15,2-6-6-15,-3-8-3 16,5-6 3-16,2-6 3 16,8-4-3-1,7 0-5-15,7-2 5 0,14 4 0 16,5 5 0-16,7 11 0 16,-7 12-2-16,-1 12 0 15,-11 12 2-15,-11 15 0 16,-5 6 0-16,-5 7-1 15,-4 7 1-15,-2-3 3 32,0-6-1-32,3-6 3 0,2-8-5 15,1-8 0-15,3-6 0 0,0-6 0 0,2-4 0 16,11-8 0-16,7-4 0 16,10-6 0-16,0-6 0 15,-1 0 0-15,-7 2 0 16,-10 2 0-1,-8 6 0 1,-7 2 0-16,-1 5 0 16,-3 2 0-16,-6 3 0 15,-3 0-18-15,-6 0-193 16,-12 2-141-16,-6 0-232 16</inkml:trace>
  <inkml:trace contextRef="#ctx0" brushRef="#br0" timeOffset="3030.55">22086 854 1117 0,'23'-66'122'0,"-1"-1"-72"16,4 4 75-16,11 4 13 15,15 17-8-15,16 14-17 16,12 20-7-16,2 32-34 16,0 26-6-16,-3 21-58 0,-11 15-8 15,-16 12 0-15,-21 8 0 16,-22 1 0-16,-20 3 0 15,-16-2 0-15,-10-4 0 16,-4-9 0-16,-1-17 0 16,-4-10 0-16,-6-4 0 15,-4-3 0-15,-4-6 0 16,-5-2 0-16,-3-7-191 16,-9-14-322-16</inkml:trace>
  <inkml:trace contextRef="#ctx0" brushRef="#br0" timeOffset="3399.19">17224 808 1507 0,'21'-32'24'16,"-30"27"-5"-16,-36 30 36 16,-32 31 69-16,-19 40 6 15,-14 39-8-15,4 23-56 16,17 14-66-16,37 5 0 0,46-19 0 15,43-17 0-15,36-27 0 16,26-18 0-16,8-14 0 16,2-11 0-16,-4-11 0 15,-10-8 0-15,-12-8 0 16,-12-8 0-16,-15 0-608 16</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9-06T08:12:55.681"/>
    </inkml:context>
    <inkml:brush xml:id="br0">
      <inkml:brushProperty name="width" value="0.05292" units="cm"/>
      <inkml:brushProperty name="height" value="0.05292" units="cm"/>
      <inkml:brushProperty name="color" value="#FF0000"/>
    </inkml:brush>
  </inkml:definitions>
  <inkml:trace contextRef="#ctx0" brushRef="#br0">12630 1438 887 0,'-29'-11'128'15,"-4"-3"-26"-15,-3 2 32 16,1 0-22-16,10 4-12 16,9 4-16-16,10 0-25 0,6 4-27 15,9 0-2 1,17 3 52-16,24 1-28 0,25-1-20 16,32 1 11-16,29-2 7 15,36-4-28 1,19-4-1-16,21-2-6 0,13-2 4 15,-2-2-4-15,-18 4-9 16,-18 2-6-16,-31 0-2 16,-34 4 0-16,-30 0 0 15,-34 2 0-15,-25 0 0 16,-15 0 0-16,-11 0 0 16,-7-2-2-16,0 0-63 15,-2-6-84-15,-3-2-17 0,1-6 29 16,-4-4-47-16,0 0 62 15,-3 2 64-15,2 2 58 16,-5 4 6-16,4 2 15 16,-2 0 23-1,-1 2 35 1,0 0-8-16,1 0 19 0,2 4-28 0,3 0 10 16,2 2-35-16,5 2-26 15,5 0 2-15,8 2 27 16,14 0 18-16,8 4-23 15,13 4 4-15,-2 0 8 16,-6 4-16-16,-11 0 1 16,-9-2 7-16,-11 4-5 0,-11 0-12 15,-9 6-22 1,-12 0 0-16,-8 2 0 16,-9-2 0-16,-1-2 0 15,8-4-68-15,9-6-233 0,15-2-256 31</inkml:trace>
  <inkml:trace contextRef="#ctx0" brushRef="#br0" timeOffset="423.72">16771 1201 1176 0,'8'-42'44'16,"3"2"-35"-16,-4 5 66 15,-2 14 47-15,1 10-39 16,-1 7-33-16,-8 8-11 16,-1 17 45-16,-8 9 3 15,2 16-41-15,-1 12-10 16,1 8-20-16,4-2 0 16,8-2-10-16,10-5 2 0,5-10-6 15,5-8-2-15,7-13 1 16,3-8 5-16,3-12-4 15,3-10-2-15,2-8 0 16,5-10-53-16,1-11-132 16,-3-8-96-16,-10-8-149 15,-14 3-395-15</inkml:trace>
  <inkml:trace contextRef="#ctx0" brushRef="#br0" timeOffset="786.95">16742 1337 820 0,'-41'8'107'0,"19"-2"-106"0,15-6 60 16,19-4 42-16,14-4-46 16,10-2 1-16,12-6 8 15,6 0-16-15,2-2-4 16,-4 4-14-16,-6 2-9 16,-9 6-2-16,-5 2-15 15,-10 6 6-15,-1 6 11 16,-2 6-5-16,4 2-5 15,3 4-5-15,3 0-1 16,3-4 2-16,1-6-4 16,0-6 10-16,-2-4-1 15,-6-8 33-15,-10-6 19 0,-7-4-11 16,-16-4-19-16,-9-4-5 16,-3 0 3-16,-5 4-4 15,1 4-18-15,4 6-12 16,4 6-1-16,5 4-17 15,2 8 18-15,3 6-8 16,3 6-66-16,8 8-107 16,14 4-247-16</inkml:trace>
  <inkml:trace contextRef="#ctx0" brushRef="#br0" timeOffset="2535.92">18486 1295 1191 0,'-22'18'65'15,"4"-2"-63"-15,2 2 17 16,7-2 20-16,9 4-1 16,14-2 5-16,12-6 0 0,15-8-2 15,9-9-12-15,8-13-2 16,5-11-8-16,-5-11 0 15,-11-8-4 1,-14-4 4-16,-15-6-3 0,-13-4-1 16,-13 2-6-16,-9 1 7 15,-8 9 15-15,-1 12 7 16,-6 8-27-16,1 16-4 16,2 12-2-16,-4 16-2 15,2 14 5-15,-3 16-7 16,10 14 6-16,3 11-2 15,15 3 2-15,15 2-1 0,13-6 3 16,13-10-7 0,13-10 1-16,5-13 5 0,2-14-4 15,3-10-4-15,3-15 7 16,-1-13-1-16,2-9-4 16,-2-10 2-16,-2-8-2 15,-6-4 0-15,-14 0 1 16,-16 2 5-16,-18 2-2 15,-14 6 10-15,-15 6-13 16,-8 8 5-16,-6 7-6 16,3 13 0-16,3 13-2 15,8 6 3 1,8 10-2-16,3 11-1 0,10 8-1 0,6 2 0 16,12 0 2-16,13-6-1 15,11-6 5-15,8-8-5 16,14-12 1-16,7-12 0 15,11-10 2-15,5-10-1 16,1-10-2-16,-6-6 2 16,-13-4 3-16,-14-2-5 15,-19 0 3-15,-13-2 1 0,-12 6-6 16,-9 0 5 0,-12 7-6-16,-8 9 0 0,-12 11 0 15,-8 9 3-15,-3 9-4 16,1 9 8-16,4 10-5 15,7 8 1 1,8 3 0-16,11 1 0 0,6 0 0 16,10-4 0-16,4-6-4 15,11-8 5-15,3-10-1 0,9-6 5 16,2-10-3-16,5-10 3 16,-1-6-3-1,-4-8-2 1,-4-4 0-16,-10-5 0 0,-5 4 3 0,-7 1-3 15,-5 6 0-15,-3 8 2 16,1 8-2-16,0 6-3 16,-3 5-6-16,3 8 8 15,2 6 1-15,2 10-1 16,3 7 4-16,4 6-1 16,4 0-2-16,7 0 0 15,3-4 0-15,6-10 1 0,4-6-1 16,0-14 4-16,7-8 0 15,0-12 1-15,3-8-4 16,-1-10 1-16,-5-4-2 16,-5-4 1-16,-10 0 0 15,-11-2-1 1,-8 4 0-16,-12-1-2 0,-4 11-4 16,-6 6 4-16,0 10-4 31,-4 12-2-31,-1 12 8 15,-3 8 0-15,-2 6 0 16,4 7 0-16,8-3 0 16,10-5 0-16,9-2 0 15,11-7 0-15,8-4 4 0,8-6-3 16,2-8 1-16,5-5 1 16,-3-9-1-16,-2-1-1 15,-2-6 0-15,-2 3 4 16,-5 2-5-16,-2 6-4 15,-6 6 0-15,-6 4 1 16,-3 7 0-16,-1 6 0 16,3 5 2-16,0 8 1 0,4 9 0 15,-3 5 0-15,4 2 0 16,1 2 0-16,-2-6 0 16,7-4 0-16,5-10 0 15,-1-10 0-15,4-8-1 16,5-8 1-16,-4-8-3 15,-4-8 3-15,-3-6 0 16,-7-4 2-16,-4-4 2 16,-2-3-4-16,0 6-3 15,3-2 3-15,11 3-2 16,8 4 2-16,6 8-3 16,3 6 1-16,-3 10-1 15,-1 10 3-15,-7 12 2 16,-7 6 1-16,-5 8-2 0,-7 8-1 15,-14 2 5-15,-7 1-1 16,-2-7 0-16,-1-10-1 16,3-6 1-16,6-12 18 15,5-10 14-15,-1-8-25 16,3-8-11-16,5-12 0 16,2-8-3-16,11-8 3 0,8-5 0 15,12 1-3 1,7 6 2-16,8 2-1 0,-2 12 1 15,-3 12-1-15,-11 14 2 16,-8 16 0-16,-14 14 5 16,-7 12-5-16,-4 12 12 15,-6 5 9-15,-3 3 2 16,0-4-23-16,3-8 0 16,0-10 0-16,6-10 0 15,4-10 0-15,1-8 0 16,8-6 0-16,8-4 0 15,6-8 0-15,2-4 0 16,-4-10-83-16,-13-12-1291 0</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9-06T08:14:54.531"/>
    </inkml:context>
    <inkml:brush xml:id="br0">
      <inkml:brushProperty name="width" value="0.05292" units="cm"/>
      <inkml:brushProperty name="height" value="0.05292" units="cm"/>
      <inkml:brushProperty name="color" value="#0070C0"/>
    </inkml:brush>
  </inkml:definitions>
  <inkml:trace contextRef="#ctx0" brushRef="#br0">22739 1851 670 0,'25'-17'60'0,"-3"-3"18"15,-7-3 38-15,-7-4 12 0,-6 1-14 16,-4 4-23-16,-6 2 8 16,-7 2-35-16,-3 10-9 15,-11 4-31-15,-5 10-8 16,-5 6-5-16,-5 10-2 16,3 6 3-16,5 0-6 15,9-2-4-15,14-1-2 16,9-5 0-16,6-7 6 15,5 1-6-15,6-3 3 0,5-1 2 16,7-6 1-16,8 0-5 16,7-6 4-16,5 0-4 15,1 2 0-15,-4 2 1 16,-3 4-1-16,-8 4 2 16,-9 4 1-16,-6 1 4 15,-12 4 18-15,-6-1 1 16,-9 0 5-16,-9 0-11 15,-12-2-7-15,-7 2-3 16,-4-4-5-16,-1-2-6 0,6-4 2 16,7-4-2-1,8-4-6-15,11-4-35 0,6-2-81 16,10-4-126-16,12-6-124 16,11-6-417-16</inkml:trace>
  <inkml:trace contextRef="#ctx0" brushRef="#br0" timeOffset="484.09">23031 1985 959 0,'11'8'31'15,"-7"-4"6"-15,-4-4 103 0,-2-6-21 16,-2-6-25 0,0-6-3-16,-3-4-17 0,1-8-25 15,-4-2 2-15,-3-7-2 16,1 2-10-16,4-6-3 15,-3-1-7-15,7 2-13 16,4 2 6-16,2 8-7 16,4 8-7-16,1 8-4 15,1 6-1-15,4 8-1 16,1 2 2-16,7 6-1 16,5 6-1-16,2 8-1 15,2 6 1-15,-3 10 0 0,-1 6-4 16,-5 4 2-1,-3 1-8-15,-3-3-12 0,-7-4-108 16,-3-6-54 0,-6-3-35-16,-7-6-20 0,-3-7 47 15,-5-10 84-15,-3-10 106 16,-5-10 19-16,1-8 69 16,-3-4 31-16,3-2-12 15,-1 1-27-15,8 6-17 16,5-2-23-16,8 6-21 15,6 1-16-15,14-3-1 0,8 3-1 16,12-2-1-16,8-2-9 16,8 0-66-16,-2 0-100 15,0 0-75-15,-8-2-111 16</inkml:trace>
  <inkml:trace contextRef="#ctx0" brushRef="#br0" timeOffset="962.64">23405 1592 503 0,'-6'-18'190'16,"-10"0"-45"-16,-1 0 20 0,-2 1-23 15,2 4-39-15,1 3-1 16,7 4-23-16,3 2-45 0,1 4-28 16,5 1-3-1,7 6 5-15,2 7 20 0,6 8-11 16,5 4-5-16,3 6-5 16,-4 2-2-16,-1-6-2 15,-5-4-1-15,1-8-1 16,-7-6 5-16,-3-6 18 15,-4-6 75-15,-4-6-69 16,-7-10-25-16,-3-4 7 16,-5-8 1-1,-6-6 0-15,2 2 1 0,1 2-1 16,5 0-1-16,3 7-2 0,7 6-4 16,3 6-6-16,4 8-2 15,4 2-4-15,10 6 6 16,8 5 1-1,9 3 0-15,10 7-1 0,-2 4 0 16,-3-1 3-16,-7-3-1 16,-9-7 2-16,-7-6 0 15,-6-3 28-15,-5-9 18 16,-4-6-27-16,-3-10-2 16,-3-6 0-16,-3-6-10 15,-7-3-4-15,-3 6-4 0,0-2-6 16,-2 2 7-16,3 2-5 15,5 6 1-15,5 4-8 16,6 8-15 0,2 6-91-16,2 8-93 0,4 8-61 15,0 8-271-15</inkml:trace>
  <inkml:trace contextRef="#ctx0" brushRef="#br0" timeOffset="1605.25">23715 1223 795 0,'6'-8'90'0,"-1"-6"-76"15,-5 0 51-15,-7-4 83 16,1-5-13-16,-3-4-23 15,-5-1-30-15,-5-4-11 16,-8-3-31-16,-8 1-2 16,-11 4 4-16,-16 0-17 0,-13 8-13 15,-21 8 3-15,-18 8 5 16,-17 10 6-16,-10 12 12 16,-6 16 0-16,-288 120-9 15,373-107-2-15,2 1-6 16,8 4-3-16,8 0-14 15,-36 52 0-15,29 5 3 16,28 9 1-16,34 2-7 16,30 2 3-16,26-3 3 15,20-9 1-15,19-13-2 16,17-23-4-16,8-21 8 16,6-24-8-16,-4-25 9 0,-2-26 3 15,-5-22-10-15,-7-17 14 16,-3-13 1-16,-6-10-10 15,-6-2-1-15,-15-1-8 16,-13-2 0-16,-16-4 0 16,-17 1 0-16,-28-5 0 15,-19 1 0-15,-25 8 0 16,-22 6 0-16,-23 12 0 16,-20 14 0-16,-20 13 0 15,-17 17 0-15,-11 14 0 16,2 12 0-16,10 9 0 0,30 0 0 15,31 1 0 1,29-1 0-16,22-6 0 0,13-1 0 16,7 0 0-16,3-1 0 15,-2 1 0-15,1 0 0 16,3-3 0-16,3 7-240 16,13 0-586-16</inkml:trace>
  <inkml:trace contextRef="#ctx0" brushRef="#br0" timeOffset="2966.92">16723 14865 207 0,'-6'-8'798'0,"2"6"-790"31,1 6-6-31,1 6 19 0,7 10 34 16,8 10-4 0,3 14-8-16,5 14-12 0,0 8-21 15,1-3-3-15,-2-9-5 16,-4-18-2-16,-6-14 4 15,-3-18 45-15,-7-8 18 16,-9-13-50-16,-4-6 0 16,-5-17-1-16,-9-10 14 15,0-9-5-15,-2 1-4 16,6 6-1-16,0 2-6 16,7 6-7-16,5 9-3 15,7 12-4-15,4 9-1 16,8 7 1-16,11 14 7 15,10 11-2-15,11 14 0 16,9 4-5-16,4 8 1 16,-2-8 0-16,-7-2 0 15,-7-10 2-15,-10-8-2 0,-12-6 3 16,-9-6 47-16,-4-6 37 16,-6-12-44-16,-7-10-27 15,-3-10-4-15,-5-6-2 16,-6-6-11-16,-2-2-2 15,1 2-3-15,1-3-6 16,8 1-25-16,5 6-50 16,10 12-64-16,11 12-79 0,9 18-108 15,11 22-144-15</inkml:trace>
  <inkml:trace contextRef="#ctx0" brushRef="#br0" timeOffset="3231.57">17211 14985 682 0,'18'24'127'0,"-9"-12"46"15,-11-12-15-15,-5-12-86 16,-4-8-8-16,2-14 20 16,-5-12-19-16,1-6 20 15,3-4-24-15,-2-2-36 16,1-1-1-16,5 7-3 0,-2 2-1 16,6 12-2-16,2 10-3 15,2 12-9-15,3 10-6 16,0 6 0-16,3 8 10 15,5 8-3-15,8 12-4 16,6 10-2-16,2 6-1 16,0 4 0-16,-2-4-1 15,-4-2-13-15,-2-10-59 16,-7-1-123-16,-4-9-115 16,-5-4-322-16</inkml:trace>
  <inkml:trace contextRef="#ctx0" brushRef="#br0" timeOffset="3388.96">17216 14841 1056 0,'-25'-7'82'0,"4"2"-32"16,4 1 30-16,7 4-44 15,4 0-24-15,9-6-11 16,10-1 3-16,10-4-4 16,8-1-6-16,9-7-14 15,4 1-179-15,-1-4-277 16</inkml:trace>
  <inkml:trace contextRef="#ctx0" brushRef="#br0" timeOffset="3706.09">17534 14441 894 0,'-13'-19'127'0,"-12"6"-84"16,-4 5 110-16,-4 7-105 16,-2 6 17-16,3 9-27 15,5 3 17-15,3 2-43 0,11 2-9 16,6-7 0-16,12 2-2 15,8-2 4-15,11 0 2 16,10 4-2-16,11 0-4 16,1-4 3-16,6 2-2 15,-4-2-2-15,-5 0 3 16,-12-2 0-16,-9-2 22 16,-10 4 40-16,-12 0 2 15,-10 4-31-15,-7 6-27 16,-12 0-6-16,-5 2 5 15,-3-2-8-15,-2-7 1 16,8-12-2-16,7-5-8 16,4-5-60-16,11-9-93 0,9-7-92 15,11-3-214-15</inkml:trace>
  <inkml:trace contextRef="#ctx0" brushRef="#br0" timeOffset="4210.93">17742 14247 843 0,'-36'-34'117'16,"-16"-2"-34"-16,-16 4 43 0,-15 6-52 0,-13 2-7 15,-10 9 30-15,-13 12-13 16,-5 10-9-16,-7 14 12 16,-4 15-32-16,2 14-35 31,6 18-3-31,9 16-1 0,10 13-12 0,18 15 35 15,20 0 12 1,26 7-32-16,26 3-8 16,27-2 2-16,31-4-7 0,29-3 10 15,27-11-5-15,24-22-6 16,19-18-3-16,12-22 2 16,7-26 1-16,5-18 3 0,-7-22 5 31,-5-16 4-31,-11-20-7 15,-10-24 10-15,-17-19-5 16,-19-11-4-16,-18-6-5 0,-28-2-6 16,-25 7 0-16,-36 11 0 0,-30 6 0 15,-30 3 0-15,-29 7 0 32,-28 2 0-32,-17 16 0 0,-11 18 0 0,-1 24 0 15,11 20 0-15,9 22 0 0,17 18 0 16,17 12 0-16,18 12 0 31,13 4 0-31,23 2 0 16,20-3 0-16,23-5 0 15,18-2-320-15,24-12-414 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9-06T07:42:15.61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15749 3274 638 0,'23'2'16'0,"10"2"-5"15,14 0 12-15,18-1 15 16,18 1-25-16,17-3 7 15,6-5 25-15,6-2-1 0,-8-2-18 16,-10-2-16 0,-18 2-3-16,-23 2-4 0,-22 0 103 15,-23 2-84-15,-27-2-1 16,-23 0-17-16,-18 0 0 16,-25-2 6-16,-13-2 13 15,-11 4 17-15,-12 0 31 16,-3 2-61-16,-5 4 0 15,2 6 4-15,13 2 15 16,22 2-26-16,28 0 0 0,31 4-3 16,33 2 8-16,33 6-1 15,29 0-6-15,30 5 2 16,30-5-2-16,25-4 6 16,28-8-1-16,14-5-1 15,20-1 0-15,14-4-3 16,6-1-1-16,3-3-1 15,-3-2-2-15,-21-2 2 16,-21-3 2-16,-36 4-2 16,-37-4 3-16,-38 4-1 15,-39-6 0-15,-37-5 3 16,-33-2 0-16,-34-2-4 16,-37-2 5-16,-39 6 14 0,-38 6-9 15,-30 8-6-15,-23 4-4 16,-11 4 3-16,4 4 1 15,14 4-2-15,26 0 11 16,39 2-5-16,44 0-9 16,43 0-21-16,46 4 21 15,44 3 5-15,45 3 1 16,44 3-4-16,48 0 3 16,53-1 2-16,44-4-7 15,44-6 0-15,32 0 1 0,20-4 4 16,12-2-4-1,4 2-1-15,-5-4-1 0,-18 2 1 16,-20-2 0-16,-42-2 0 16,-45-2 2-16,-55 0-1 15,-57-6-1-15,-59-4 0 16,-56-6-2-16,-58-4-2 16,-55-4 4-16,-56-4 3 15,-53 0 2-15,-42 4-5 16,-43 4 10-16,-19 2 12 15,-10 1-20-15,5 8-1 16,11 1 7-16,30 2-6 16,34 6-2-16,43 2 0 0,55-1-1 15,56 4-23-15,54 0 24 16,64 5 4-16,60 4-3 16,56 1 0-16,62-1 0 15,61-4 0-15,44-2 1 16,44-4-2-16,32 2 1 15,15 2-2-15,3 0 2 16,2 4 2-16,-20 0-3 16,-25-2-6-16,-34 0 4 15,-34-6 2-15,-52-2 0 0,-54-4 0 16,-59 0 0-16,-55-8-2 16,-56-4-5-16,-55-4-1 15,-55-6 8 1,-52-4 0-16,-53 0 1 0,-47 0 7 15,-37 2-8-15,-23 2-6 16,-11 1 6-16,-7 4 23 16,16-2-20-16,13 6 0 15,36 0 3-15,39 2-4 16,55 4-2 0,55 4-12-16,60 2 7 0,54 8 5 15,54 3 1-15,56 3 5 16,56 6-6-16,50-5-1 0,48 0 1 15,39-4 0-15,23 0 3 16,19-4-3-16,10-2-1 16,2 0 0-16,-10 0 2 15,-20 0-2-15,-32-2 2 16,-44 0-2-16,-46-4-4 16,-54 0-4-16,-53-4 5 15,-52-2 1-15,-60-8-5 16,-57 0 5-16,-49-4 0 15,-59 0 3-15,-50-2 2 0,-46 4-1 16,-30 0 6-16,-30-2-4 16,-3 4 2-16,7 4 1 15,24 2-1-15,30 4-1 16,45 1 2-16,51 3-5 16,54 3-1-16,52-2-18 15,52 6 17 1,50-2 2-16,52 4-1 0,54-1 2 15,52-1 1-15,51 1-2 16,38-1 1-16,29 0-2 16,22 0-1-16,11-1 0 0,1-1 1 15,-13-2 0 1,-18-3-1-16,-37 0-2 0,-44-3-2 16,-53 2-1-16,-57-1 3 15,-55-4 2-15,-63-4-5 16,-57-3 6-16,-58-2 0 15,-57-6-1-15,-54 2 1 16,-57-3 2-16,-43-3 3 16,-41 3-5-16,-35 0 1 15,-17 4 6-15,-14 4-1 0,2 2 6 32,20 2-4-32,23 2-2 0,36 2 5 0,41 2-8 15,52 0 0-15,46 2 0 31,54 4-2-31,55-2-2 0,49 4-26 0,48 0 27 16,48 4 1-16,53 0 2 16,52 0-3-16,50 2 0 15,48-4 0-15,37-2 2 16,36 2-2-16,22 0-1 16,18-4 1-16,7 4 1 0,-5-2-1 15,-16 2 0-15,-25 2-1 16,-37-2 0-16,-42-2-1 15,-45 0 2-15,-58-2 0 32,-50-4 0-32,-58-4 0 0,-63-2 0 0,-59-6 3 15,-57 0-2-15,-69-4 1 16,-58 2-2-16,-57-2 0 16,-53 0 2-16,-43-2 5 15,-26 2 3-15,-23-2-10 16,-4 4 7-1,11-2 31-15,25 4-38 0,38 0-3 0,53-1 2 16,63 4 0-16,70 3-45 16,72-1-105-16,84 9-247 15</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9-06T08:22:11.967"/>
    </inkml:context>
    <inkml:brush xml:id="br0">
      <inkml:brushProperty name="width" value="0.05292" units="cm"/>
      <inkml:brushProperty name="height" value="0.05292" units="cm"/>
      <inkml:brushProperty name="color" value="#C00000"/>
    </inkml:brush>
  </inkml:definitions>
  <inkml:trace contextRef="#ctx0" brushRef="#br0">17278 1295 786 0,'-2'46'15'16,"-7"-6"-7"-16,-2-16 20 16,0-12 162-16,4-2 7 15,1-7-61-15,-4-12-98 0,-1-3 3 16,-2-10-1-16,0-7-11 16,4-10-13-16,7-5 2 15,8-10-1-15,17-4-4 16,12-9 1-16,16 1 3 15,11 2-10-15,10 6-1 16,4 14 1-16,-4 14-7 16,-8 14 4-16,-2 16 0 15,-1 14 3-15,-6 18 4 16,0 18 2-16,-5 12-4 0,-6 4 3 16,-9 1-2-16,-10-7-5 15,-7-8 3-15,-11-10-4 16,-7-6 3-16,-2-8-1 15,-7-4 2-15,-3-6-1 16,-1-7 3-16,-1-6 16 16,2-3 6-16,-5-6-13 15,2-10-6-15,-3-6-7 16,-3-6 0-16,0-2 0 16,3 2-3-16,5 8 7 0,4 6-10 15,5 4-2 1,1 6-4-16,3 4-5 0,7 4 11 15,6 10 0-15,8 8 2 16,6 12-1-16,6 6 2 16,0 2-2-16,-2-5-1 15,-4-7 1-15,-5-10 3 16,-4-11-2-16,-7-4 2 16,1-7 24-16,-4-11 15 15,8-8-29-15,2-13-12 16,4-7-2-16,3-9-6 15,-4 0-7-15,-5 10-44 16,-7 8-151-16,-7 16-156 0</inkml:trace>
  <inkml:trace contextRef="#ctx0" brushRef="#br0" timeOffset="315.45">17931 1935 1038 0,'6'-42'24'0,"0"-5"-17"15,-4 2 81-15,-2 4 10 0,2 14 15 16,-2 8-70-16,2 9-40 16,-2 12-3-16,0 12 34 15,6 8 11 1,1 10-2-16,5 14 9 0,-1 15-4 15,-1 5-11-15,4 6-14 16,1 0-10-16,4-6-6 16,3-10 2-16,2-16-8 15,1-13-2-15,-1-15-2 16,3-12 0-16,0-14-1 16,2-11-6-16,-2-12-115 15,-6-12-130-15,-11-1-184 0</inkml:trace>
  <inkml:trace contextRef="#ctx0" brushRef="#br0" timeOffset="691.55">17873 2019 819 0,'-18'16'28'16,"14"-6"-26"-16,6-6 68 16,11-2 20-1,8-8 36-15,8-4-35 0,10-8-22 16,9-2-20-16,-2 0-7 0,-1 2-24 15,-9 6-15-15,-13 8 14 16,-4 8 2-16,-6 4 4 16,-2 8-16-16,0 0-5 15,3 2 4-15,1-2-5 16,-1-6-1-16,3-2 1 16,4-8 11-16,-2-8 1 15,-1-4 3-15,1-8 0 16,-9-4-6-16,-3-4 10 15,-9-2-4-15,-9 0 4 16,-5 3-5-16,-4 4 2 0,-6 2-9 16,1 10-3-16,-2 8-5 15,2 7-3-15,6 9-6 16,3 6-3-16,5 10-53 16,7-1-157-16,10 4-98 15,7-4-236-15</inkml:trace>
  <inkml:trace contextRef="#ctx0" brushRef="#br0" timeOffset="2158.71">18521 1971 750 0,'66'-34'34'0,"-12"-10"89"15,-11-8 8-15,-5-11-47 0,-5-1 10 16,-1-4-20-16,-14 4-3 16,-10 8 7-16,-16 10-43 15,-15 5-5-15,-8 10 1 16,-7 8 4-16,0 9-7 15,2 14-28-15,1 14 15 16,4 13-10-16,2 14-4 16,6 8 1-16,12 7-2 15,11 0 0-15,13-2 1 16,12-8 2-16,10-5 0 16,6-12-4-1,3-7 1-15,4-12 0 0,0-7 2 0,-1-9-2 16,0-9 6-16,-4-7-6 15,-4-6 4-15,-5-6 0 16,-7-4 0-16,-9-2-2 16,-5 0 5-16,-11 4-1 15,-9 4 9 1,-7 3-1-16,-3 10 5 0,-5 6-16 16,-3 8-2-16,6 5 3 15,0 5 1-15,4 8-3 16,3 5 0-16,6 5-2 15,6 6-4-15,6 3 1 0,11-2 1 16,12 0 2-16,4-6 0 16,11-8-9-16,5-8-1 15,7-10 10-15,1-10 0 16,4-12 6 0,-6-10-6-16,-3-6 3 0,-8-4 0 15,-8-1 2-15,-12 1 1 16,-10 4-4-16,-9 6 7 15,-8 4-9 1,-8 6 7-16,-9 8-7 0,-9 6 2 16,-2 8-6-16,-2 8 9 15,-1 4-5-15,3 10 0 0,6 4 0 16,9 4-2-16,8 7-1 16,6-2 1-16,8 2-1 15,8-7 0 1,5-8 0-1,6-10-7-15,4-10 10 16,0-12 3-16,0-6 3 16,-4-5 1-16,-8 0-6 15,-5-4 9-15,-8 5-4 16,-4 4-4-16,-4 4 6 0,-1 4-1 16,2 6-6-16,-1 4-1 15,2 0-7-15,4 2 0 16,-2 0 1-16,7 7 5 15,4 2 2-15,5 3 0 16,4 2 1-16,7-2-1 16,2-4 5-16,2-6-2 15,2-8 2-15,1-7-4 16,-5-10 7-16,-5-5 1 16,-4-3-1-16,-11-6 2 0,-6 1-2 15,-10-2-1-15,-11 4 3 16,-9 6-10-16,-9 2 0 15,-1 10-1-15,-2 6 1 16,6 5-3-16,9 6 1 16,6 3 1-16,7 3 0 15,7 4 0-15,1 1-1 16,8 2-3-16,8-2-1 16,5-2 5-16,11-2 1 15,5-6 0-15,1-2 4 0,0-2-5 16,-3-2-1-16,-8 0 1 15,-4 2 0-15,-8 0-2 16,-4 2 2-16,1 2 0 16,3 4 0-16,-2 0-1 15,1 2 0-15,3 0 0 16,-3 0-2-16,1-2-2 16,-4-2-2-16,-3-2-9 15,1-2 6-15,-4-4 10 16,0-6 0-16,1-6 2 15,-3-6 1-15,0-6-1 0,3-4 2 16,-3 0 0-16,4 0 0 16,0 6-4-16,3 6 0 15,4 4-6-15,0 4 5 16,4 6 1-16,4 1-3 16,-2 7 3-16,1 4 5 15,0 9 0-15,-7 7-4 16,-4 3 5-16,-7 0 1 15,-3-3-3-15,1-10 3 16,0-6 12-16,0-10 35 16,2-10-33-16,0-10-9 15,4-10-4-15,3-9-4 0,7-6 5 16,1 4-4-16,3 10 12 16,-3 6 3-16,1 11-13 15,-5 10-1-15,0 6 6 16,7 10 5-16,2 7-12 15,4 8-5-15,5 13 0 16,2 7 0-16,-2-1 0 16,-2-2 0-1,-2-6 0-15,-5-10 0 0,-7-8 0 0,-2-10 0 16,-3-2-538-16</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9-06T08:22:17.986"/>
    </inkml:context>
    <inkml:brush xml:id="br0">
      <inkml:brushProperty name="width" value="0.05292" units="cm"/>
      <inkml:brushProperty name="height" value="0.05292" units="cm"/>
      <inkml:brushProperty name="color" value="#C00000"/>
    </inkml:brush>
  </inkml:definitions>
  <inkml:trace contextRef="#ctx0" brushRef="#br0">12869 1333 1092 0,'-2'4'65'0,"0"-4"-22"0,-8-2 29 0,1 0 49 16,5 2 17-16,2 0-41 15,0 0-42-15,2 0-34 16,8 0 19-16,11 2 18 0,16 0-7 16,19 0-9-16,28 2-12 31,19-2-9-31,16-2-7 0,17-4 1 0,18-2 2 15,8-8-5-15,0 0-8 32,-8-4 0-32,-19 0-1 0,-30 2-1 0,-34 4-2 15,-27 2 5-15,-21 6 7 16,-17-4-7-16,-17-4-5 31,-16-4-2-31,-14-2 2 0,-13 0 9 16,-3 2-8-16,3 3-1 15,13 8 0-15,19 1 0 16,10 0 0-16,14 4 0 16,11 0 0-16,14 2 0 15,13 2 0-15,13 3 0 16,7 4 0-16,0 1 0 16,-12 4 0-16,-9 2 0 15,-13 0 0-15,-8 0 0 16,-12 2 0-16,-8 0 0 15,-5 4 0-15,-9-2 0 16,-5 0 0-16,2-2 0 16,0-6 0-16,5-1 0 0,10-6-223 15,6-1-407-15</inkml:trace>
  <inkml:trace contextRef="#ctx0" brushRef="#br0" timeOffset="183.21">15834 1572 357 0,'-35'6'0'16</inkml:trace>
  <inkml:trace contextRef="#ctx0" brushRef="#br0" timeOffset="735.37">15755 1313 903 0,'19'-58'18'16,"1"2"-13"-16,1 3-5 16,-4 12 48-16,1 13 105 15,-5 10-4-15,-4 7-83 16,-7 11-52-16,-2 12 56 15,-2 15-12-15,-5 13 1 16,-1 16-2-16,-3 10 0 16,-1 8-8-16,1-2-22 15,5-1-5-15,6-9-10 0,6-6-4 16,7-16-8-16,8-8 2 16,3-14-1-16,8-12 32 15,3-16-23-15,5-10-8 16,3-14 7-16,-5-8-4 15,-5-6-1-15,-11 0-3 16,-9 4 2-16,-6 5 2 16,-5 11 3-16,-4 12 4 15,0 6-12-15,0 8-6 16,-1 6 6-16,1 6 5 16,2 10 1-16,-2 8-2 0,4 9-3 15,3 5 0-15,5-2-1 16,9-6-5-16,5-6 5 15,5-10 4 1,5-6 0-16,-1-12 5 0,0-6-1 16,-6-8 1-16,-4-6-2 15,-8-4-2-15,-11-6 4 16,-4 0 4-16,-8-2 6 0,-5 3-11 16,-6 5 7-1,1 6-4-15,1 6-11 0,3 6-2 16,3 4-2-16,5 4-2 15,1 4 3-15,3 8 2 16,-1 2-9 0,1 2-53-16,2 0-166 0,2-4-208 15</inkml:trace>
  <inkml:trace contextRef="#ctx0" brushRef="#br0" timeOffset="941.63">15872 1361 1234 0,'-65'6'26'0,"19"-6"-12"0,17-2 22 0,17-2 45 16,26 1 19-16,20-4-36 15,15-3-27-15,18-2-21 16,10-4-11-16,8 0-5 16,-2 2-1-16,-6-2-17 15,-3 2-234 1,-7 2-725-16</inkml:trace>
  <inkml:trace contextRef="#ctx0" brushRef="#br0" timeOffset="2550.53">17291 1576 1248 0,'-9'22'73'0,"9"-14"-66"16,9-20 38-16,9-12 23 15,9-14-2-15,9-9-23 16,-1-7-18 0,-6-1-3-16,-8-4-12 0,-13 1-1 15,-10-2 1 1,-9 4 5-16,-5 9 10 0,1 11 4 0,-3 13-10 16,5 14 10-16,-3 18-18 15,-5 17-9-15,-2 16 3 16,-4 14-1-16,6 12-1 15,11 6-1-15,14-4 4 16,14-5 4 0,10-7 4-16,11-10-6 0,3-12 0 15,9-14 0-15,2-10 3 16,3-14-11-16,2-14 7 16,-2-8 0-1,-7-10-1 1,-9-5-5-16,-11-2 3 0,-11 0 1 0,-11 0 0 15,-12 2 4 1,-10 3 1-16,-6 8 1 16,-4 6-4-16,-3 8-5 15,4 10 5-15,1 8-1 16,3 8-5-16,5 10-1 16,4 10 0-16,8 6 1 15,8 8-1-15,8 1 0 16,14-5-4-16,6-6 4 15,9-9 2-15,5-10-2 16,5-11 2-16,3-14 4 0,5-14 0 16,2-12-2-1,1-8-4-15,-9-5 0 0,-9 1 3 16,-17 2 0-16,-12 4-3 16,-16 6 0-16,-9 2 0 15,-11 6-1-15,-5 6-3 16,-8 6 3-16,-3 10 2 15,-1 12-2-15,1 10 1 16,5 10 0-16,4 10 0 16,7 8 0-16,9 0 0 15,9 2-2-15,10-8-5 16,11-8 6-16,4-11 1 0,6-14 2 16,2-8 8-16,3-13-7 15,-5-11-3-15,-4-4 2 16,-5-10 0-16,-9 1 1 15,-3 2-3-15,-5 4 3 16,-3 2-2-16,0 8 1 16,-3 6 3-16,1 8-5 15,-2 2-2-15,4 8-8 16,-2 4 10-16,4 8 1 0,2 12 0 16,6 6 2-1,1 10 0-15,4 2-4 0,7-1 2 16,5-11-1-16,6-10 3 15,5-12 2 1,1-15 7-16,-2-9-9 0,-3-13 2 16,-7-8 3-16,-12-5-8 15,-11-4 1-15,-8-2 2 16,-11 4-3-16,-6 6 0 16,-6 4-2-16,-2 8 0 15,2 10-6-15,6 6 8 16,3 8 0-16,5 10 0 0,3 10 0 15,4 4 0-15,3 6-5 16,6-2 4-16,6-4 1 16,11-10 5-16,2-8-1 15,9-12 0-15,3-6 2 16,6-6-3-16,0-2-3 16,-2 0 0-16,-3 4-1 15,-8 7 1-15,-4 6-2 16,-6 5 1-16,-3 8-1 0,-1 8 0 15,0 4 2-15,1 8 0 16,-3 6 1-16,-2 2 2 16,0 0-3-16,-3-4 0 15,1-2-3 1,-3-8 3-16,4-10 0 0,0-7 2 16,-3-10 6-16,5-8-7 15,2-10 3-15,15-83-3 16,-27 88 2-16,0 0-3 15,2 2 1-15,2 2 0 16,1-12 0-16,1 8-1 16,1 4 0-16,4 4-3 0,0 8 3 15,3 2 0-15,3 6-3 16,-3 8 3-16,-3 6 4 16,-4 4-1-16,-7-2 4 15,-3-4-5 1,1-6 8-16,2-8-1 0,2-6-9 15,3-8 0-15,4-10 0 16,4-8 0-16,2-6 0 16,6-8 0-16,6-2 0 15,0 3 0-15,-5 10 0 0,0 7 0 16,-6 9 0-16,-3 8 0 16,-2 10 0-16,5 9 0 15,0 15 0 1,3 11 0-16,1 8 0 0,-1 4 0 15,-2 0 0-15,1-10 0 16,-1-10 0-16,0-12 0 16,-2-8 0-16,-1-8 0 15,-2-4 0-15,-3-6 0 0,1-6 0 32,-2-12-438-32</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9-06T11:09:41.07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2758 6160 776 0,'-22'-14'88'16,"-3"2"-60"-16,0 2 13 16,1 2 5-16,2 6-6 15,2 6-1-15,1 8-13 16,4 6-15-16,5 6-1 15,4 4-6-15,16 4-2 16,11-2 1-16,18 0 10 16,12-8-1-16,23-6 0 0,11-5-2 15,13-10-6-15,2-5-1 16,2-6 10-16,-4-8 1 16,-9-4-2-16,-9-4 1 15,-9-2 2-15,-13-2 8 16,-18 2 11-16,-13 2 26 15,-17 0 7-15,-18-2-21 16,-15 2-11-16,-18-2-22 16,-17 0 5-16,-18 6-5 15,-13 4-2-15,-4 7-3 16,-5 9 8-16,2 7-3 16,7 6-2-16,10 5-7 15,17 7-1-15,14-1-3 0,16 1-5 16,18 8-5-16,21 3 10 15,27 4-2-15,23 4 2 16,30 0-3 0,25-6 2-16,15-14 1 0,4-8 2 15,4-10-1-15,-6-8 0 16,-9-4 2-16,-9-4-3 16,-12 0 2-16,-15-2-2 0,-20-2 0 15,-17 6 0 1,-20-2 11-16,-18-4-4 0,-22-4-5 15,-18-6 0-15,-19-4-1 16,-18-4-1-16,-20 3 1 16,-14 6 1-1,-10 6 2-15,-6 9-1 0,2 6 0 16,3 11-1-16,6 8 5 16,-174 82-5-16,248-75 0 15,12-4-1-15,11-2-1 16,10 0-8-16,-5 22 8 15,34-2 0-15,25 0 0 16,21 1-3-16,23-4 1 0,16-3 2 16,9-3 0-16,4-5 6 15,4-6-5-15,1-4 0 16,3-10 1-16,5-8-1 16,1-10-1-16,-8-10-2 15,-10-10 1-15,-16-3 1 16,-27 3 0-16,-26 0 10 15,-25 2 0-15,-25 0-7 0,-23-2-2 16,-24-4 5 0,-24 2-3-16,-33 4 3 0,-29 8-6 15,-20 12-2-15,-19 14 2 16,-7 16 2-16,-2 11-1 16,10 12 5-16,13 5-5 15,21 2 1-15,28-6-2 16,33-6 0-16,30-3-11 15,34-2 9-15,29 4 2 16,29-1-2-16,28 4-1 16,22-8 3-16,23-8 0 15,12-14 2-15,10-10-1 0,3-12 1 32,1-7 0-32,-5-4 0 0,-5-7-2 0,-14-3-1 15,-17 1-2-15,-23 0 2 16,-23 6 1-16,-26 4 6 15,-18 2 1-15,-24-2-5 16,-19 0-1-16,-20-4 1 16,-24-4 0-1,-29 6 1-15,-27 8-3 0,-22 9-2 0,-24 18 2 16,-16 15 0 0,-14 16 0-16,-4 8 6 0,7 8-4 15,19-4 3-15,36-8-4 16,43-10-2-16,40-12-6 15,37-2-8-15,31 1 15 32,26 3 0-32,24 8-2 15,29 6 1-15,26-4-1 16,21-8 1-16,18-10 1 16,10-14 1-16,7-12 1 15,-2-12-1-15,-6-8 1 16,-8-6 1-16,-19-5-2 15,-23 2-2-15,-23 2 2 16,-28 5-1-16,-27 6 3 16,-20 2 6-16,-19-2-9 0,-19-2 2 15,-21-2 1-15,-22-4-1 16,-22 2-1-16,-24 1-1 16,-23 8-1-16,-17 4 1 15,-12 9 0-15,-17 12 1 16,-11 14 8-16,0 15-5 15,12 11 8-15,21 8-6 16,34-4-6-16,38-4-3 0,38-2-5 16,33 0 5-16,38 0-1 15,33 2 3-15,32 1-2 16,38-10 1 0,26-10 2-16,21-14 0 0,9-10 2 15,6-9-2-15,-11-6 0 16,-13 1-1-16,-14 8-46 15,-18 4-135-15,-17 15-107 16,-21 15-271-16</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9-06T11:09:42.49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4872 7525 978 0,'-31'-54'30'15,"-15"-2"-17"-15,-19-4 25 0,-18-2 79 16,-15-6-46-16,-22 3-5 15,-21 4-1-15,-12 10-3 16,-14 15 10-16,-7 14-37 16,5 10 23-1,8 10-22-15,7 8-11 0,14 6-8 16,15 8-4-16,23 4-8 16,24 2-4-16,24-4-1 15,25 5-5-15,25 2 4 16,24 6 1-16,29 5-2 0,27 4 1 15,30 0 0-15,26-10 1 16,22-10-1-16,13-10 1 16,7-10 6-16,5-6-6 15,-2-8 0-15,-7-4-2 16,-12-4 2-16,-11-2-4 16,-26-4 3-16,-26 2-4 15,-28 2 5-15,-25 2 5 16,-26 0 5-16,-26-4-6 15,-18-4-1-15,-25-5-2 16,-26-1 2-16,-27 6 5 16,-33 4-8-16,-26 4-1 0,-15 4 1 15,-14 2 0-15,-7 2 1 16,1 12 9-16,-3 8-10 16,5 12 12-16,18 8-1 15,24 4 0-15,35-2-5 16,43-4-6-16,34-2-8 15,33 5 5-15,26 3-4 16,27 2 6-16,28 6 0 16,30-2-3-16,29-10 4 0,29-10-1 15,25-10 2-15,16-10-1 16,3-10 2-16,3-6 1 16,-3-6-3-16,-17 0-1 15,-21-6-1-15,-27 4-8 16,-34 2 10-16,-36 4 2 15,-29 4 5-15,-30 0-1 16,-23 0-2-16,-28-7-2 16,-26-2 2-16,-33-1-4 15,-34 3 0-15,-27 9 1 16,-24 12-1-16,-13 7 3 16,-3 4-1-16,7 7 1 15,14 0 0-15,20 1 0 0,36-1 1 16,36-2-4-1,38-8-5-15,27 0-7 0,31 6 12 16,28 6-1-16,26 8 3 16,29 6-4-1,34 0 2-15,22-4 0 16,17-8 0-16,5-8 1 0,7-5 3 16,2-9-4-16,1-5-1 0,-2-3 0 15,-5-4-3 1,-8 0 2-16,-19-2 2 0,-28 2 3 15,-26 0-3-15,-28 4 0 32,-26 4 0-32,-21-2 8 0,-18-2-6 0,-19-8-2 15,-19-2 1-15,-25-4 2 16,-27-2-1 0,-29 8 4-16,-30 6-4 15,-25 10-2 1,-12 10 0-16,-6 8 2 15,7 10-1-15,19 2 4 16,33 0 10-16,30-6-6 16,37-8-9-16,35-6-8 0,30-2 7 15,26 2 1-15,23 4 3 16,27 4-2-16,34 0 5 16,22-5-6-16,18-8 5 15,15-5-4-15,-1-5-1 16,-6-8-6-16,-15-3 6 15,-10-4-2-15,-22-6 2 16,-16 2-1-16,-19 0 0 0,-20 6-5 16,-20 4 5-1,-16 8-15-15,-9 4-46 16,-18 4-143-16,-5 10-150 0,-12 12-227 16</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9-06T11:09:44.21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4248 9467 653 0,'0'-17'50'0,"-4"-8"2"16,-10-6 62-1,-3-3 22-15,-12-8-22 0,-7 0-31 16,-11-2 5-16,-11-4-46 16,-11 0-2-16,-13-2-27 15,-14 2 3-15,-17 5 21 16,-15 11 1-16,-12 14-23 16,-9 20-3-16,-3 20 8 15,7 16 4-15,12 15-3 16,24 6-12-16,26 6-7 15,34 3-2-15,34 6-3 16,36 0 2-16,37-2 1 16,38-7 0-16,34-13 0 0,33-16 0 15,21-22 1-15,20-24 4 16,6-18-1-16,10-20-4 16,-10-11-2-16,-13-7 2 15,-26 5-1-15,-26 2-3 16,-40 7 3-16,-33 12 2 15,-35 4 8-15,-30 4 0 16,-32-1-2-16,-28 1-2 16,-30-4 7-16,-28 0 10 15,-33 2-11-15,-24 6-8 0,-15 8 0 16,-13 10 1-16,3 14 14 16,8 10-5-16,17 14 3 15,21 6-8-15,28 5-2 16,27-2-3-16,32-2-3 15,33 1-5-15,34 0 5 16,35 2 0-16,36 2-2 16,33-2 2-16,34-8 1 15,27-16 0-15,19-14 5 16,19-16-6-16,6-12-2 16,-2-6-2-16,-16 0 2 15,-24 0 2-15,-36 0 0 0,-35 8-2 16,-37 5 3-1,-28 6-1-15,-27 1 7 0,-30 2-4 16,-29-2-2-16,-29 0 1 16,-35 0 2-16,-33 3 3 15,-28 3-5-15,-24 5-2 16,-15 0-3-16,-1 9 3 16,6 5 8-16,24 3 3 15,27 8-6-15,38-3 5 16,35-2-10-16,35-5-2 0,32 2-4 15,38 0 4-15,38 6 4 16,34 4-2-16,37 4 1 16,35-6-1-16,19-6 3 15,21-8-3-15,10-8-2 16,2-4-2-16,-6-6 2 16,-11-8 1-16,-25-4 1 15,-25-6 3-15,-26-2-1 16,-28-1-2-16,-29 6 0 15,-26 4 1-15,-21 3 4 0,-26 4-3 16,-21-4-1-16,-20 0 2 16,-20-4-3-16,-21 4 0 31,-18 2 3-31,-17 10-1 0,-9 10-1 0,-6 12 6 16,4 10-6-16,6 12 1 15,11 8-2-15,22 4-1 16,23 1-3-16,28 1 1 15,30 4 2-15,34-2 0 16,25 3-3-16,25-6 1 16,16-6 1-16,13-11 0 15,10-16 1-15,4-10 1 0,1-14 0 32,-1-12-1-32,-7-13-1 0,-11-6 1 0,-11-12 1 15,-16-5 3 1,-13-2-3-16,-21-4 3 0,-20 4-3 15,-19 1 7-15,-25 5-7 16,-25 5 2-16,-21 0 2 16,-23 9 0-16,-18 2 1 15,-11 8-5-15,-2 8 8 16,8 12 0-16,10 12-4 16,13 14-4-16,15 12 3 15,14 14-2-15,18 15-1 16,17 8-2-16,32 14 2 0,29 3-2 15,27 0-1-15,21-9-2 16,16-16 4-16,17-18-3 16,5-15 3-16,5-16 1 15,0-10-1-15,-2-12 0 16,-9-8 1-16,-11-10 0 16,-14-6 3-16,-13-7-3 15,-13 1 0-15,-13-2 2 0,-21 0 0 31,-13-4 0-31,-18-6 0 0,-20 0 2 0,-20-3-3 16,-23 1 2-16,-16 4-1 16,-17 14 1-16,-9 10 3 31,-1 12 0-31,7 14-1 16,17 12 5-16,20 6 1 15,21 2-11-15,21 9 0 16,23 4-2-16,14 14-2 15,19 5 2-15,16 8-2 16,15 2-5-16,7-2-47 16,4-3-87-16,-7 1-103 0,-4 6-153 15</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9-06T11:09:46.76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4076 11414 821 0,'3'-16'73'15,"-8"-3"-15"-15,-12-2-45 16,-10-4 58-16,-6-3 51 0,-5-6-32 16,-7-6-21-1,-6-6-31-15,-10-2 4 0,-8 0 42 16,-12 3-19-16,-13 16-21 15,-9 15-2-15,-6 20-11 16,-9 17-11-16,0 20-5 16,2 11-4-16,14 8 14 15,15 2-12-15,26-2-11 16,28 2-1-16,31 1 0 16,31-1-1-16,33-2-1 0,30-8 1 15,30-10 0-15,20-18-2 16,12-16-2-16,3-16 8 15,-7-14-4-15,-4-14 0 16,-8-10-8-16,-11-8 7 16,-16-4 1-16,-20 0-2 15,-23 7 4-15,-28 9-2 16,-25 11 10-16,-22 4-4 16,-20-1-1-16,-19-2 2 15,-26-6-3-15,-19-4-2 16,-16 0 3-16,-13 2-2 15,-13 6 4-15,-6 11 0 16,-5 18 5-16,-3 17-6 16,1 16 6-16,15 14 3 0,17 4-6 15,23 2-4-15,31-4-5 16,26-3-2-16,28-5 2 16,35 2-1-16,31-2 1 15,29-4-4-15,30-8 2 16,20-12 2-16,11-14 0 15,4-16 3-15,-1-12-2 0,-5-10 2 16,-6-10-3 0,-20-3-3-16,-14 2 3 0,-27 2-11 15,-25 13 9-15,-25 6 2 16,-21 6 11-16,-28 0-1 16,-26 2-1-16,-22-2-5 15,-22-2-3-15,-22 0-1 16,-10 0 0-16,-13 0 1 15,-13 6-1-15,-5 8 1 16,-1 12 5-16,1 14 7 16,11 16-7-16,17 8 4 15,20 10-4-15,21 2 0 16,26 2-6-16,27-4-8 0,29-2 7 16,36 0 0-1,35-7 1-15,36-5-1 0,29-10 1 16,22-12-3-16,8-14 1 15,312-40 2-15,-416 20 6 16,-1 0-6-16,-10-4-2 16,-7 2 1-16,48-23-6 15,-25 3-1-15,-20-2 8 16,-23 4 0-16,-19 2 12 16,-28 0-6-1,-19 0-1-15,-20 0-4 0,-17 0 1 0,-14 2 0 16,-12 0-2-16,-13 4 0 15,-11 3 1 1,-10 11 1-16,-2 13 2 0,0 14-3 16,10 18 4-16,17 9 4 15,22 4-9-15,23 0 1 16,30 0-1-16,27 2 1 16,30 4-1-16,29 2-3 15,26-2 2-15,23-5-2 16,22-11 3-16,14-18-1 15,4-12 1-15,4-14 5 16,-1-14-5-16,-8-10 2 0,-2-7-1 16,-11-5-2-16,-14 0-6 15,-14 2 6-15,-22 6-2 16,-23 8 4-16,-20 6-1 16,-29 4 4-16,-23-1-1 15,-27 0 3-15,-26 1-6 16,-25-1-3-16,-19 8 2 15,-17 4 1-15,-13 7 0 16,-8 2 3-16,2 7-1 16,-1 4 3-16,12 9-5 0,15 9 5 15,23 7-4 1,19 2-1-16,26 2-5 0,27 2 5 16,28 0 0-16,32 2-2 15,27-2 0-15,24-2-6 16,26-10 8-16,18-13 0 15,11-18-1 1,11-9 1-16,11-8 1 0,3-7-1 16,-1-2 7-1,5-1-6-15,-7 0-1 0,-9 2-4 16,-17 0 1-16,-18 4 1 0,-30 2-3 16,-23 4 3-16,-23 4-7 15,-16 4 6-15,-15-2 3 16,-13-6 5-16,-22-4 5 31,-15-2-8-31,-27-2 2 0,-23 8-3 0,-18 7-1 16,-16 11 0-16,-18 11 0 15,-7 7 0-15,-1 11 3 16,4 8-1-16,15 5-1 16,20 2 4-16,32-6-5 0,26-6-6 15,30-6 4 1,30-2 1-16,30 4 2 0,31 2-2 15,30 4 1-15,28 0 0 16,23-7-3-16,9-13 3 16,3-10 3-16,3-10-2 15,-3-12-1-15,-4-11 0 16,-5-8-2-16,-5-8-1 16,-16-1 1-16,-16 2 2 15,-21 6-6-15,-20 8 5 16,-19 6-2-1,-16 10-3-15,-16 4 6 0,-11 2 0 0,-21-6 7 16,-14 0-4-16,-16-2 2 16,-25-1 0-1,-20 7 2-15,-15 9-7 16,-10 8 0 0,2 10-1-16,3 6 1 15,10 12 1-15,20 9 0 16,14 6-1-16,16 6-1 15,19 2 0-15,20 2 1 16,25 7-1-16,23-1 2 0,21-4 3 16,15-8-4-16,14-10-2 15,11-22 2-15,7-13 0 16,-2-16-8-16,-3-9 1 16,-11-12 7-16,-12-8 0 15,-15-8 0-15,-10-8 1 16,-3-6-1-16,-10 0 0 15,-11 4 0-15,-11 5 2 16,-13 7 0-16,-22 2 2 16,-16 2 6-16,-18 0-6 15,-21-2 0-15,-10 8-4 16,-7 12 3-16,1 13-3 0,5 17 1 16,8 19 5-16,9 17-6 15,8 16 2-15,5 12 2 16,8 11-4-16,15 2 3 15,12 0-3-15,23-9 0 16,22-12-1-16,18-13 3 16,13-17-3-16,14-13 2 15,6-14 0-15,14-9-1 16,6-10-1-16,3-12-7 0,-1-7 2 16,-6-9 5-1,-14-8 0-15,-8-10 1 0,-9-6-1 16,-9-9 2-1,-11-1-1-15,-14 6 3 0,-15 6 2 16,-19 8-4-16,-21 4 7 16,-23 4-7-16,-20 6 6 15,-21 2-3-15,-17 8-3 16,-9 10 0-16,3 11-1 16,11 11 6-16,15 13 4 15,20 6 6-15,16 16-11 0,12 11-4 16,10 14 0-1,14 8-1-15,15 6-1 0,23-1 0 16,17-5 2-16,18-12 0 16,12-18-1-16,10-14-2 15,3-12 1-15,0-16-10 16,-4-8-77-16,-8-6-117 16,-6-4-144-16,-9-6-640 15</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9-06T11:10:26.444"/>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00B0F0"/>
    </inkml:brush>
    <inkml:brush xml:id="br2">
      <inkml:brushProperty name="width" value="0.05292" units="cm"/>
      <inkml:brushProperty name="height" value="0.05292" units="cm"/>
      <inkml:brushProperty name="color" value="#C00000"/>
    </inkml:brush>
  </inkml:definitions>
  <inkml:trace contextRef="#ctx0" brushRef="#br0">12610 4714 904 0,'-40'-2'83'16,"0"0"-52"-16,5-2 93 0,4 2-49 16,12 2 12-16,9 2-16 15,5-4-34-15,5 2-32 16,7 0 23-16,10 0 12 0,12 0-23 16,16-2 11-1,17-2-22-15,9-2 1 0,10-2-7 16,1 0-1-16,-4 0-11 15,-5 2-74 1,-3 2-101-16,-7-2-51 0,-8 0 2 16,-8-4-75-16,-12-2 19 15,-12-6 292-15,-17 0 43 16,-12-2 195-16,-15 0-68 16,-10 2-59-16,-4 2-4 15,-1 1 10-15,3 8-5 16,10-1-13-16,8 4-61 0,8 1-27 15,16 3-8 1,15-3 36-16,17 3-4 0,12 0-12 16,9 1 9-16,-4 8 24 15,-13 3-10-15,-11 3 3 16,-17 6-2-16,-12 3-5 16,-10 2-16-16,-8 2-12 15,-10-2-8-15,-1-2-5 16,-4-4-1-16,-1-2-9 0,4-4-85 15,9-4-232 1</inkml:trace>
  <inkml:trace contextRef="#ctx0" brushRef="#br0" timeOffset="1062.07">15422 4466 906 0,'-6'-35'113'0,"-4"5"-98"16,-3 4 61-16,2 6-7 16,4 8-6-1,3 6-59-15,2 4-1 0,2 8-3 16,4 12 28-16,0 10-19 15,6 12-1-15,-1 8-7 16,-1 7 0-16,-1-1-2 16,0-4-8-16,0-8-62 15,-1-6-227-15,3-6-470 16</inkml:trace>
  <inkml:trace contextRef="#ctx0" brushRef="#br0" timeOffset="1322.42">15411 4592 841 0,'-29'-38'63'0,"3"-5"-59"16,1-2 18-16,7-4 52 15,13 5-15-15,14 4-13 16,7 6-9-16,9 8-20 16,6 12-12-16,7 8 15 15,-1 8 11-15,1 10-10 16,-9 6 3-16,-9 8 19 0,-9 4-2 15,-11 4-6 1,-8-2-21-16,-7-2 9 0,-8-4-17 16,-4-4-5-16,2-5-1 15,8-5-3-15,3-6-79 16,12-5-224-16,11-5-49 16</inkml:trace>
  <inkml:trace contextRef="#ctx0" brushRef="#br0" timeOffset="1684.84">15718 4095 991 0,'-11'-35'35'0,"-4"12"-21"15,1 6 4-15,4 7-11 16,7 14 10-16,6 14 42 16,3 9-18-1,5 10-20-15,5 13 1 0,-1 7-9 16,1 1-2-16,-3-4-8 15,-1-6 0-15,-6-10 1 16,-1-12-2-16,-1-12 15 16,-2-10 60-16,-4-12-40 15,-2-10-28-15,-1-8 5 16,3-10-4-16,0-6-2 0,6-2-2 16,7 4-4-16,7 4 2 15,2 8-1-15,4 6-2 16,1 12 6-16,0 6-4 15,-3 5 1-15,-4 8 1 16,0 7-5-16,-3 8 2 16,1 8-6-16,-7 6 4 15,-3 2-23-15,1 0-35 16,-2-8-175-16,1-10-178 16</inkml:trace>
  <inkml:trace contextRef="#ctx0" brushRef="#br0" timeOffset="2063.25">16124 4142 886 0,'-5'-18'98'31,"1"8"-89"-31,-3 2-7 0,1 7-2 16,8 5 17 0,2 4 39-16,5 10 7 15,3 4-43-15,3 6-15 0,3 4-5 16,-1-4-1-16,-1-8-16 0,0-6-40 15,2-14 5-15,2-12 50 0,0-10 2 16,0-8 6-16,-3-3 1 16,-1 4 8-16,-7 4 12 15,-5 7 37-15,-2 7 13 16,-2 7-23-16,0 4-42 16,-2 10 33-1,0 6 7-15,-2 8-21 0,-1 10 7 16,-3 6-12-16,-4 2 2 15,-1 6-16-15,-3 2-5 16,-3-2-7-16,0 1-6 16,2-3-11-16,1-9-76 15,5-6-223-15,7-9-330 16</inkml:trace>
  <inkml:trace contextRef="#ctx0" brushRef="#br0" timeOffset="2362.21">16557 4175 669 0,'2'-26'329'0,"-6"5"-301"16,-4 6 86-16,-5 2-25 0,-1 9-50 16,-1 4-5-16,1 6-24 15,-1 6-6-15,6 2-1 16,5 7 0-16,6 1-1 15,7 2-2-15,11 0 6 16,2 0-5-16,7-2 0 16,2 0 2-16,-4-4 1 15,-4 0 1-15,-11-2 13 16,-7-2 23-16,-12-2-11 16,-8 0-16-16,-7-2-10 15,-5 2-4-15,0-4-12 16,2-6-114-16,10-6-236 0,6-10-276 15</inkml:trace>
  <inkml:trace contextRef="#ctx0" brushRef="#br0" timeOffset="2542.79">16786 4106 783 0,'20'-1'101'0,"-5"5"-85"15,-6 1 89-15,0 4 22 16,2 7-29-16,1 2-26 0,-6 7-42 15,-1 4-18 1,-5 3-5-16,-7-2-7 0,3-4-8 16,-3-8-51-16,0-10-197 15,1-8-260-15</inkml:trace>
  <inkml:trace contextRef="#ctx0" brushRef="#br0" timeOffset="2804.4">16846 3998 639 0,'-7'-8'113'0,"1"12"-97"16,1 10 27-16,-2 10 35 15,5 8 28-15,4 3-49 0,3-3 1 16,4-6 21-16,4-12 3 16,3-10 11-16,-3-6 6 15,0-8-28-15,1-4-30 16,-5-7-15-16,-3-5-6 15,-4 1-1-15,-8 0-7 16,-5 3-12-16,-5 4-13 16,-4 6-2-16,2 6-43 0,-2 8-69 15,5 10-27-15,2 8-122 16,8 7-314-16</inkml:trace>
  <inkml:trace contextRef="#ctx0" brushRef="#br0" timeOffset="3078.55">17338 4157 890 0,'7'-22'128'16,"-9"1"-11"-16,-13 3 39 16,-8 6-72-16,-2 2-10 15,-4 4-32-15,-4 6-6 0,2 5 8 16,0 6-30-16,4 5-1 15,4 7-8-15,8 0-4 16,6 6-1-16,7 5 0 16,7 0-2-16,8 2-10 15,7-2-25-15,7-8-93 16,6-8-107-16,9-12-143 16</inkml:trace>
  <inkml:trace contextRef="#ctx0" brushRef="#br0" timeOffset="3672.53">17650 4139 617 0,'47'-40'178'0,"-21"3"-47"16,-16 9 49-16,-17 6-22 16,-9 6-54-1,-4 2-30-15,-4 8-10 0,-3 6-38 16,3 6-2-16,1 4-23 16,4 12 15-16,-2 5-8 15,5 5-5-15,5 4-3 16,5 0-5-16,8-8-1 0,5-6-15 15,7-6 7 1,3-10 5 0,3-8 6-16,5-10 4 0,1-10-1 0,3-6 11 15,-2-7-9-15,-3-1 11 16,-5 2-6-16,-6 9 6 16,-9 2 7-16,-4 9 9 15,-2 8-3-15,-3 6-26 16,1 0 8-16,0 8-8 15,-1 6 6-15,-2 7-6 16,3 4 0-16,4 8-2 16,4 0 2-1,8-2-7-15,5-3 4 0,6-8-1 16,3-8-2-16,6-8 6 0,5-14 1 16,3-10 1-1,7-10 2-15,3-9-3 0,-4-7 4 16,-4-2-3-16,-3 0 2 15,-18-2 4-15,-7 6 1 16,-14 4-4-16,-12 4 12 16,-7 5-9-16,-10 12 18 15,-4 6-6-15,-1 9-7 16,1 11-4-16,2 8-4 0,6 12-1 31,7 11 0-31,7 8-3 0,5 8 1 0,8 2-2 16,8-2-4-16,9-8 0 15,4-3-4-15,6-11-28 16,5-4-99-16,4-8-147 16,2-4-266-1</inkml:trace>
  <inkml:trace contextRef="#ctx0" brushRef="#br0" timeOffset="4195.14">18978 3962 1097 0,'-27'-22'153'16,"-13"4"-104"0,0 0 83-16,5 6-33 15,10 6-28-15,9 2-40 16,12 2-29-16,8 2 5 16,17 2-2-16,10-2-3 15,15 2-2-15,12 0-2 16,2 0-4-16,-2 0 2 0,-13 2-2 15,-11-4 3-15,-17 4 3 16,-7-2 5-16,-12-2-1 16,-12 0-3-16,-9-2 5 15,-8 2-4-15,-5 0 7 16,3 2-6-16,4 0 4 16,10 2-7-16,7 0 0 15,7 8 0-15,5 6 0 16,7 6-4-16,5 6 0 0,1 0 1 15,3 2-1 1,-1-4 3-16,-4-2-2 0,-4-8 2 16,-7-4 1-16,-5-3 12 15,-8-5-6-15,-12-6 2 16,-2-2 9-16,-2 0 24 16,3-3 1-16,6 0-12 15,11 1-12-15,4 2-18 16,5 0 0-16,12 0 4 15,13-1-2-15,12 2-2 16,15 1-2-16,5 0-2 16,5-3-12-16,1 2-60 15,-1-2-79-15,-2-3-55 0,2 1-116 16,4-6-155-16</inkml:trace>
  <inkml:trace contextRef="#ctx0" brushRef="#br0" timeOffset="4366.96">19715 3938 836 0,'3'-22'265'0,"-10"6"-155"16,-4 6 45-16,-3 6-18 16,6 2-41-16,-1 6-38 0,5 4-35 15,-4 10 7-15,4 8-8 16,2 6-10-16,2 6-7 16,2 0-1-16,0-2-4 15,3-3-14-15,-5-4-40 16,-3-2-138-1,1-7-106-15,-4-8-163 0</inkml:trace>
  <inkml:trace contextRef="#ctx0" brushRef="#br0" timeOffset="4524.13">19589 4081 846 0,'-21'-37'178'16,"0"3"-51"-16,-2 4 6 16,5 4-38-16,7 4-27 15,9 6-44-15,13 0-18 0,11 2 4 16,12 2-10-16,11 0-3 15,7 4-2-15,2 4-21 16,0 4-133-16,-6 2-205 16,2 0-139-16</inkml:trace>
  <inkml:trace contextRef="#ctx0" brushRef="#br0" timeOffset="5100.02">20148 3838 784 0,'11'4'115'0,"-11"4"-75"16,-7 4 84-16,1 4-10 0,-3 4-41 15,0 8-35-15,0 4-5 16,2 6-16-16,3 3-14 16,-3-4 0-1,5-1-3-15,0-5 0 0,2-13-4 16,0-6 4-16,2-8 11 16,-2-11-10-16,-2-4 24 15,-5-11 14-15,-2-11 26 16,0-9-4-16,0-4-33 15,0-4 1-15,7-4-4 16,6-2-8-16,10 6 11 0,8 3-26 16,7 11-1-16,6 13 3 15,6 9-8-15,1 7 3 16,1 10-2 0,-5 5 1-16,-7 3 2 15,-4 7 3-15,-14 4 9 16,-11 3 18-16,-15 3-5 15,-16 0-2-15,-14 0-5 16,-8-4 2-16,6-4 5 16,5-10 6-16,14-6-1 15,13-6-1-15,5-2 0 0,6 0-25 16,4 0-4-16,1-2 0 16,6 4 21-16,4 0-16 15,9 4-3-15,12 4 5 16,3 4-3-16,6 10-1 15,-5 6 8-15,-2 6-4 16,-10 6-1-16,-3 6 3 16,-8-2-4-16,-3-2-3 0,-4-3-1 15,1-9-2-15,2-6-3 16,-2-10-6-16,2-4-15 16,1-6-60-16,-1-4-115 15,4-6 2-15,1-8-275 16</inkml:trace>
  <inkml:trace contextRef="#ctx0" brushRef="#br0" timeOffset="6604.02">17708 5019 612 0,'36'-14'86'0,"-9"-6"-54"16,-11-2 127-16,-12 0-14 16,-6-1-16-16,-10 4-33 0,-3-2-31 15,-8 7-5 1,-6 5-18-16,0 6-35 0,-4 7 8 16,-3 8-7-16,5 6-2 15,2 5-5-15,7 0 1 16,9 4-1-16,8-3 0 15,8-4-2-15,7-2-2 16,1-4 0-16,7-6 2 16,3-6 2-16,3-8 8 15,7-10-1-15,0-10-8 16,3-2 7-16,-8-5-3 16,-3 6 4-16,-9 3 8 0,-8 7-1 15,-6 9 29-15,0 4-25 16,-4 7-17-16,-2 5 6 15,-2 6-3-15,1 4 1 16,-1 6-6-16,3 6 0 16,8-2-2-16,5 0 3 15,9 0-2-15,6-2-6 16,8-4 6-16,5-8-8 16,2-10 1-16,6-14 8 15,8-14 3-15,-4-14-3 16,4-12-1-16,-5-6 1 15,-11-6 5-15,-15-1-3 0,-11 5 5 16,-20 8-4-16,-7 8-1 16,-14 8 3-16,-7 10-4 15,-5 10-2-15,4 10-1 16,-1 12 2-16,3 8 2 16,8 12-2-16,10 8 1 15,3 8 1-15,14 8-2 16,6 4 0-16,14 1 0 15,9-3-1-15,6-8-1 0,9-10 1 16,6-12 1 0,-2-12-1-16,3-14 1 0,3-12 3 15,-4-12 2-15,0-12-5 16,-7-8 2-16,-5-11 5 16,-7 2-6-16,-9-8 2 15,-11 3 2-15,-9 2 0 16,-11 8-1-16,-11 6 24 15,-5 7-16-15,-9 14 0 16,3 9 4-16,-3 10-10 16,7 13-5-16,3 11 1 15,3 13-2-15,4 13 0 16,5 8-1-16,9 10 0 16,8 2-3-16,7 2-6 0,9-3-24 15,7-10-64-15,10-12-91 16,2-13-144-16,5-14-280 15</inkml:trace>
  <inkml:trace contextRef="#ctx0" brushRef="#br0" timeOffset="6918.26">18691 4756 766 0,'-2'-20'180'0,"-10"6"-123"16,-5 8 32-16,-4 4-3 15,2 6-57-15,3 6 5 16,5 6-1-16,-1 6-17 15,10 4-9-15,6 2-1 16,10 1-6-16,4-4 0 16,8-4-6-16,6-7 6 15,6-13 0-15,2-6 3 16,-4-11 6-16,-3-6 27 16,-8-7 7-16,-15 3 21 0,-5-2-13 15,-12 2 5-15,-6 2-29 16,-7 2 3-1,-3 6-30-15,0 4-3 0,-2 4-12 16,5 8-11-16,2 8 21 16,2 8-62-16,3 8-62 15,4 8-54-15,4 4-180 16</inkml:trace>
  <inkml:trace contextRef="#ctx0" brushRef="#br0" timeOffset="7155.16">19165 4754 846 0,'16'-28'122'16,"-9"-2"-96"-16,-10 4 175 15,-7 6-84 1,-9 6-41-16,-5 6-40 16,-1 8-9-16,-4 6-12 0,5 10-5 15,2 4-3-15,3 6-6 16,11 2-1-16,6 2-1 15,6 2-2-15,10 0 0 0,1-4-19 16,8-1-82-16,6-8-142 16,4-6-146-1</inkml:trace>
  <inkml:trace contextRef="#ctx0" brushRef="#br0" timeOffset="7551.67">19473 4712 238 0,'33'-32'651'0,"-15"6"-560"16,-11 6-10-16,-14 4 64 15,-2 4-58-15,-4 4 14 16,-3 4-46-16,-2 6-37 16,-4 6-3-1,0 10-6-15,0 4-1 16,3 6-3-16,2 4-2 0,5 4 0 0,6-6-3 31,6-2-1-31,4-8-4 16,8-6-8-16,5-10 8 15,8-8-2-15,2-10 7 16,4-6-4-16,-2-8 4 16,0-4 10-16,-9-2-1 0,-5 4-1 15,-6 4 9 1,-1 6 23-16,-8 4 19 0,-4 10-5 16,0 2-22-16,2 6-32 15,0 0 1-15,2 6-1 16,0 6 5-16,4 6-2 15,4 4-6-15,0 8 3 16,3 0 0-16,3 0-18 16,-1-4-96-16,3-6-15 15,-1-9-45-15,8-12-122 16,1-9-34-16</inkml:trace>
  <inkml:trace contextRef="#ctx0" brushRef="#br0" timeOffset="7791.5">19842 4690 618 0,'32'-44'144'0,"-8"-2"1"16,-5 3 7-16,-9 6 8 15,-3 5-50-15,-5 3-14 16,2 7-23-16,-4 10-12 16,3 4-13-16,-6 8-33 15,3 6 0-15,0 6 39 0,-2 9-18 16,2 8-13-16,0 11 0 16,0 9 0-16,-2 3-14 15,0 2 4-15,0-2-2 16,4-4-8-16,2-10 1 15,6-6-4-15,0-9-15 16,3-11 6-16,6-8-8 16,3-11-51-16,7-11-116 15,0-5-174-15,5-12-540 16</inkml:trace>
  <inkml:trace contextRef="#ctx0" brushRef="#br0" timeOffset="8057.68">19885 4664 1021 0,'-58'12'65'16,"13"-4"-64"-16,21-4 1 16,17-4 40-16,21-4 58 15,17-6-32-15,13-4-45 16,10-2-16-16,2 0 6 0,-2 2 29 16,-10 8 16-1,-9 4-6-15,-6 4 7 16,-4 6-4-16,-6 6 0 0,0 6-23 15,-5 4-13-15,-4 6-8 16,-1 2-11-16,-3-2 0 16,2-4-3-16,-4-4-5 15,0-8-47-15,5-4-142 16,0-10-287 0</inkml:trace>
  <inkml:trace contextRef="#ctx0" brushRef="#br0" timeOffset="8372.79">20275 4434 822 0,'-27'-9'148'15,"5"14"-133"-15,6 6 4 0,5 7 69 16,5 7-1-16,6 1-32 16,2-4-5-16,4-4-4 15,5-7 25-15,3-4-17 16,3-7 55-16,2-8-28 15,-4-4-29-15,-6-2-18 16,-4-6-7-16,-12-1-18 0,-5 3-9 16,-9 4-4-1,0 2 2-15,-1 6-7 0,-1 6-25 16,8 5-44 0,1 6-43-16,8 10-26 0,4 6-8 15,4 12-223-15</inkml:trace>
  <inkml:trace contextRef="#ctx0" brushRef="#br0" timeOffset="9006.95">20538 4722 730 0,'40'-28'109'0,"-11"-2"-90"0,-11 0 125 16,-7 2 31-16,-7 4-49 0,-6-1-40 15,-7 6-14-15,-2-2-26 16,-7 6-9-16,-6 1 7 15,-1 6-12-15,-4 2-12 16,-2 7-10-16,2 8-4 16,5 5 0-16,1 8-6 15,7 8 2-15,6 6-2 16,5 6 0 0,10 4-2-16,3 0-1 15,10-6-4-15,7-8-4 16,4-14-9-16,0-10 13 15,2-12 7-15,1-10 7 16,-7-10-5-16,-2-4-1 16,-3-2 4-16,-7-4-4 15,-1 0 1-15,-1-2-1 16,-3-3 0-16,6 3-1 16,1 4 0-16,2 9 0 0,-2 6-3 15,5 9 0-15,-3 10 3 16,6 7 1-16,4 6 1 15,-3 7 0-15,-1 5 3 16,-6 5-1-16,-5 0-2 16,-8 2 5-16,-6 0 1 15,-3-8-4-15,-2-4 1 16,3-10 1-16,2-6 2 16,2-10 5-16,0-8-10 15,2-8 4-15,2-4-6 0,8-8 1 16,3-6-2-16,6 0 3 15,3-1-3 1,2 6-5-16,3 4 5 0,-2 11 0 16,0 7 3-16,-2 8-2 15,-5 7-1-15,0 6 5 16,-4 6 21-16,-3 11-10 16,-3 5-2-16,-2 8 0 15,-4 2-6-15,-4 0-8 16,0-4-1-16,2-4-7 15,0-6-52-15,5-8-140 0,7-10-233 16</inkml:trace>
  <inkml:trace contextRef="#ctx0" brushRef="#br0" timeOffset="9263.67">21939 4197 932 0,'29'-51'195'0,"-11"14"-119"15,-7 15 101-15,-9 12-10 16,-2 7-98-16,0 13-9 0,4 11 18 16,2 13-30-1,2 14-1-15,-1 10-5 0,-3 4-16 16,-2 4-16-16,-4-8-6 16,2-5-4-16,-2-13-3 15,0-10-4-15,0-12-76 16,2-8-103-16,-5-10-199 15,-1-10-467-15</inkml:trace>
  <inkml:trace contextRef="#ctx0" brushRef="#br0" timeOffset="9451.34">21793 4357 1198 0,'-29'-10'168'0,"10"4"-153"16,11 2 4-16,3 2 57 15,14 4 77-15,11-2-34 16,16 0-28-1,8 0-28-15,12-2-6 16,0 0-4-16,0 0-21 0,-8-2-29 16,-3 2-3-16,-7 0 0 0,-5-2 0 15,-2 2 0-15,-2-4-107 16,-2 0-221-16,0-6-696 16</inkml:trace>
  <inkml:trace contextRef="#ctx0" brushRef="#br0" timeOffset="10035.24">23550 4056 1030 0,'-22'-32'63'0,"-5"6"-10"0,-2 10 81 31,2 6-52-31,8 6-41 16,7 6-29-16,1 6-3 15,5 8-4-15,4 6 5 16,-1 10 2-16,3 11-6 15,7 1-2-15,4 2-4 0,9-2-2 16,7-12 2-16,8-10 14 16,5-14-8-16,5-16 9 15,-5-10 37-15,-2-8-22 16,-9-6 2-16,-9-4-1 16,-9-3-1-16,-11-1-5 15,-11 0-3-15,-9 0-10 16,-7 4-9-16,-9 4-3 15,-3 10-12-15,-6 10 11 16,0 14-24-16,0 10-68 0,3 12-63 16,7 10-63-1,12 6-271-15</inkml:trace>
  <inkml:trace contextRef="#ctx0" brushRef="#br0" timeOffset="10336.26">23985 4050 1092 0,'29'-36'155'0,"-8"0"-145"16,-2 2 81-16,-11 2 3 15,-6 4-33-15,-4 6-15 0,-8 8-11 16,-11 8-18-16,-3 4-9 16,2 8-8-16,-1 8-3 15,8 6 3-15,12 8-2 16,13 6 0-16,9 2 2 15,15 2 0-15,2-2 1 16,-1-1-1-16,-6-8 2 16,-11-2 4-16,-11-7 6 15,-10-2 33-15,-14-4-1 16,-14 0-25-16,-11-4-17 0,-6 0-2 16,4-4-7-16,8-2-93 15,14-4-201-15</inkml:trace>
  <inkml:trace contextRef="#ctx0" brushRef="#br0" timeOffset="10718.47">24814 4100 1163 0,'4'-50'48'0,"0"6"-23"16,-1 6 86-16,-1 12-1 15,0 10-32-15,0 10-59 16,-2 8-17-16,2 12 29 16,0 10-3-16,6 12-25 15,-2 6-3-15,1 8-1 16,-3-3-12-16,3-5-125 16,-4-10-43-16,-1-12-93 0,-4-12-274 15</inkml:trace>
  <inkml:trace contextRef="#ctx0" brushRef="#br0" timeOffset="11128.23">24839 3824 974 0,'0'-32'13'16,"4"4"-13"-16,0 6-2 16,3 10-81-1,9 9-29-15,1 10 111 0,5 8 1 0,3 10 0 16,4 8 1-1,-1 10 1-15,1 3 1 0,-6 0 1 16,-5-2 9 0,-5-4 20-16,-7-11-1 0,-3-10 4 15,0-6 23-15,-3-8 43 16,-6-10-45-16,0-4-43 16,-3-9-1-16,-5-4-1 31,2-6 10-31,3-6 30 0,1-2-10 0,8 0-13 15,8 0-6-15,5 4-6 0,5 8-4 16,4 10-1 0,0 8 12-16,1 12 10 0,1 8-10 31,0 10-7-31,1 6-4 16,-5 6-9-16,-1 2-3 15,-7 4-2-15,-1-1-6 16,-3-8-24-16,-4-5-101 15,0-6-39-15,3-10-118 16,1-9-163-16</inkml:trace>
  <inkml:trace contextRef="#ctx0" brushRef="#br0" timeOffset="11395.97">25482 3932 807 0,'2'-26'189'0,"-11"2"-125"15,-6 2 76-15,-5 6-35 16,-5 4-50-16,0 8-19 15,6 6-14-15,3 8-18 16,3 8-2-16,11 6-2 16,8 6 5-16,7 4-5 15,12 6 0-15,8-2 4 16,0 2-4-16,1-2 0 0,-7-1 2 16,-7-8 2-16,-11-6-2 15,-5-7 5-15,-1-8 18 16,-10-8-24-16,-4-6-1 15,-7-3-118-15,-6-4-167 16,-5-6-344-16</inkml:trace>
  <inkml:trace contextRef="#ctx0" brushRef="#br0" timeOffset="11570.65">25727 3680 1180 0,'-7'8'16'15,"3"11"-7"-15,4 5 27 16,6 11 30-16,6 9 12 16,1 12-31-16,0 0-22 15,-3 0-23-15,-4-6-2 16,-4-1-16-16,-6-8-127 16,-3-9-323-16</inkml:trace>
  <inkml:trace contextRef="#ctx0" brushRef="#br0" timeOffset="12520.88">25598 4002 1008 0,'-25'-14'134'15,"5"4"-134"-15,11 4-6 16,14 2 6-16,15 4 11 16,13 2 3-16,19-2-3 15,10 2-11-15,9-6 0 0,3 2-7 16,-3-6 3-1,-7-2 3-15,-8-4-10 0,-12 4 11 16,-12-2 9 0,-12 4 21-16,-13 0 33 0,-10 6-10 15,-10-2-27-15,-7 4-8 16,-7 6 25-16,-6 4 5 16,0 6-20-16,1 4-11 15,5 0-4-15,8 4-10 16,3 2 2-16,10 3-3 15,1 0-2-15,10 1 0 16,3-2-3-16,6-3-9 16,5-7-9-16,6-12 7 15,6-12 11-15,5-12 6 16,1-8 2-16,2-9 0 0,-6-2 10 16,-9-2-1-1,-8 5-1-15,-9 2 11 16,-7 8 20-16,-5 6 1 0,-1 8-21 15,-1 4-24-15,2 4-3 16,1 4 3 0,2 8 2-16,2 6 3 0,0 6-2 15,4 6-3-15,3 4 0 16,4 2 0-16,2-2 0 16,5-2-5-1,5-3 0-15,4-11-7 0,8-10 12 0,9-12 1 16,10-12 0-16,4-12-1 15,-2-9 7-15,-7-5 0 16,-12-4-3-16,-10-2 3 16,-11-2-4-16,-9 1 3 15,-9 1-3 1,-7 5 0-16,-9 4 14 0,-5 7 1 16,-3 8-2-16,-3 14 6 0,4 6-12 15,1 14-9-15,3 12 2 16,4 14-3-16,5 14 0 15,4 11 0-15,6 7 0 16,8 0-1 0,10 0 0-16,4-10-1 0,4-10 1 15,5-12-6-15,2-13-1 32,7-14 7-32,3-10 2 0,5-16 1 0,6-10 3 15,-1-10-4-15,0-11 12 0,-6-4-12 16,-7-2 5-1,-7-4-1-15,-6-5-5 0,-13 5 4 32,-5 2 5-32,-9 6-2 15,-9 10 0-15,-5 10 23 0,1 12 6 0,1 8-30 16,1 12 2-16,-5 16-5 16,0 12-1-1,-2 18-2 1,-2 14-1-16,2 12-5 15,8 4-1-15,8 1-13 16,8-9-67-16,8-10-74 16,5-9-102-16,8-13-314 15</inkml:trace>
  <inkml:trace contextRef="#ctx0" brushRef="#br0" timeOffset="13183.13">27255 3920 530 0,'25'-40'432'16,"-12"2"-325"-16,-13 2 18 15,-6 8 28-15,-9 3-48 0,-4 10-51 16,1 7-7-16,-3 12-16 16,-4 8-14-16,2 8 0 15,3 7-11-15,3 5 2 16,3 3-5-16,5 1 0 16,5 2-1-16,2-4-2 15,2-4-1-15,6-4-8 16,6-9 3-16,3-12 6 15,7-9 8-15,3-10-3 16,3-12 6-16,1-6-5 16,-6-4 4-16,-3-2 6 0,-5 4-2 15,-5 6-3-15,-4 1-2 16,-3 12-4 0,-1 5-5-16,-4 6-1 0,2 4-10 15,2 8 11-15,4 6 2 16,1 6 1-16,4 10-2 15,2 4 1-15,-1 2-2 16,-1 2-1-16,-3-4-1 16,4-8-34-16,1-3-20 15,0-12-58-15,10-8 19 16,4-12 76-16,4-7 19 0,0-12 4 16,2-8 2-16,-2-8 5 15,-6-4 11 1,-4-4 22-16,-6 0 38 0,-7 2-19 15,-2 5 3-15,-6 11-24 16,0 8-7-16,0 10-4 16,-4 10-18-16,4 4-9 15,0 10-2-15,6 10 27 16,0 14 11-16,3 12-20 16,2 12-3-16,-2 7 3 15,0 1-2-15,-1-4-5 16,0-2 0-16,1-8-10 0,1-3-3 15,2-11-3 1,1-10-6-16,3-11-8 0,-1-4-18 16,6-11-53-16,2-11-65 15,9-8-158 1,2-9-252-16</inkml:trace>
  <inkml:trace contextRef="#ctx0" brushRef="#br0" timeOffset="13498.75">27795 3918 293 0,'-65'-2'615'0,"4"4"-527"16,15 2-27-16,15 0-7 0,13 0-12 16,16-4 29-16,11 0 41 15,4 0 15-15,12-6-51 16,8-4-41-16,7-6-1 16,0-4-9-16,3 0-1 15,-3-2-9-15,-5 2 4 16,-4 2 9-16,-4 4-1 15,-9 4-9-15,-7 7 2 0,-7 3-11 16,-4 11 17 0,3 5 11-16,-1 10-16 0,3 4-13 15,-3 6-3 1,0 0-2-16,-4 0 0 16,2-4-3-16,0-3-2 15,2-6-10-15,3-9-55 16,-1-4-47-16,9-10-121 0,7-11-169 15,12-11-97-15</inkml:trace>
  <inkml:trace contextRef="#ctx0" brushRef="#br0" timeOffset="13784.49">28209 3707 429 0,'-2'-44'475'0,"-7"14"-345"16,-5 12-27-16,-1 8-2 0,-3 14-65 15,3 10 30-15,-1 6-7 16,1 4-8-16,1 2-10 15,5 1 25-15,9-8-22 16,5-6-24-16,1-5 15 16,6-8 26-16,-1-7-21 15,4-4-17 1,3-6 0-16,-2-2 2 0,-5-2 0 16,-7-1-18-16,-8 4-7 0,-7 2-2 15,-7 6-6-15,-5 0-18 16,-2 10-44-16,2 10-5 15,-2 8-24-15,3 11-29 16,4 12-29 0,4 8-115-16,4 7-328 0</inkml:trace>
  <inkml:trace contextRef="#ctx0" brushRef="#br0" timeOffset="14633.05">28323 3970 815 0,'42'-24'144'0,"-6"-6"-81"16,-14 4 126-16,-11-2-24 0,-5 2-61 0,-6-3-16 31,-8 4-21-31,-5 3-28 0,-8 4-4 0,-3 3-19 32,-8 8 2-32,-1 11-2 0,-5 6-5 0,1 9-5 31,1 10-2-31,3 5 1 15,8 6-5-15,5 4 2 16,9 0-2-16,9 0-1 0,11-6-8 16,9-8 7-1,8-9-4-15,10-11 6 0,2-9 6 16,2-8-1-16,-5-8 4 16,-2-7-5-16,-8-2 1 15,-4-4 5-15,-8-2 5 16,-7 0 4-16,-4 0-6 15,-6 2-6-15,-9 0-7 0,-10 2-3 16,-4 4 3-16,-6 8-4 16,-7 5 9-16,-2 9-5 15,-1 11 0-15,6 3 0 16,8 8-1-16,6 2 1 16,12 8-1-16,7 0-4 15,11 2 2-15,9-2 1 16,3-4-12-16,8-6 3 15,4-7 0-15,2-8 10 16,-1-9 1-16,1-6 6 16,0-7-4-16,-4-8 0 0,0-1 2 15,-2 0-3 1,33-24 5-16,-55 46-5 0,1 0 2 16,2 4-3-16,0 4 2 15,7 4-2-15,1 4 5 16,-5 8 0-16,1 0-5 15,-10 2 11-15,-4 0-8 16,-5-2 10-16,-2-6 5 16,0-4-3-16,3-4-3 15,1-6 7-15,5-4 4 16,0-3-20-16,7-10-2 16,2-5 0-16,9-8 6 0,3-6-6 15,6-4-1 1,2 4 2-16,0 2-2 0,-6 10-1 15,-4 4 1-15,-5 7-3 16,-3 10 3-16,-5 5 2 16,4 8 7-16,-3 6 2 15,-1 6 5-15,3 4 12 16,2 4-20-16,0-2-8 16,0-4 0-16,3-1 0 15,-1-10 0-15,-1-1 0 16,-2-6 0-16,-1-6 0 0,-2-2 0 15,-2-3 0-15,3-12-236 16,-3-9-398-16</inkml:trace>
  <inkml:trace contextRef="#ctx0" brushRef="#br0" timeOffset="18132.66">2860 17937 144 0,'18'14'0'16,"9"0"-7"-16</inkml:trace>
  <inkml:trace contextRef="#ctx0" brushRef="#br1" timeOffset="25753.24">24858 7958 947 0,'-27'19'36'16,"-4"-10"-11"0,4-9 75-16,-2-11-9 0,10-7-7 0,0-12-13 15,6-11-30-15,9-11-2 16,13-4 12-16,13-8-21 16,22-4-11-16,23 0 3 15,14-3-6 1,19 3-2-16,7 0-10 0,8 4 1 31,-1 8 1-31,-4 8-6 0,-19 13-1 16,-20 12 0-16,-21 9 1 0,-27 7 2 15,-11 5 6-15,-16 2-3 16,-10 5-5 0,-13-4 0-16,-4 2 0 15,-7-2 2-15,0 2-1 16,9-3-1-16,11 0-2 0,12-3 0 0,4 2-14 31,4-2 11-31,9-1 5 16,2-3 11-16,14 0-2 15,5 1-1-15,3 4-8 16,-2 6 9-16,-6 7 5 16,-12 0 2-16,-3 11-10 0,-8 5 0 15,-6 3-5-15,-2 2-1 16,-4-2-7-16,4-8-98 15,-2-4-202-15,4-10-619 16</inkml:trace>
  <inkml:trace contextRef="#ctx0" brushRef="#br1" timeOffset="26368.07">26939 6978 863 0,'-2'-10'202'0,"-5"-4"-191"16,-2-6 6-16,-2-2 28 16,-3-2 54-16,-1 1-9 15,-5 0-30-15,-7 5-22 0,-2 4-14 16,-6 6-4-16,1 3-11 15,1 8 17-15,8 0-14 16,6 4-8-16,7-2 2 16,5 8-6-16,7 9 6 15,3 6-5-15,5 6 0 16,6 2-1-16,9-6-6 16,0-8 2-16,6-12 0 15,3-10 4-15,1-16 13 16,0-8-8-16,-1-10 4 15,-3-2-1-15,-9-2-3 0,-11 1 4 16,-7 9 7 0,-4 9 2-16,-5 5 3 0,3 6-21 15,-1 8-7-15,3 1-2 16,7 9 9-16,5 16 4 16,7 19-3-16,5 23 3 15,6 24-4-15,1 16 3 16,-4 4-2-16,-7-5 0 15,-5-17-1-15,-11-17 1 16,-6-19 3-16,-9-17-2 16,-10-8 3-16,-10-13 1 15,-9-12 5-15,-5-6 40 16,0-10-28-16,5-10-11 0,8-5-4 16,12-9-8-16,11-8 0 15,9-6-3-15,13 2-31 16,11-6-19-16,14 4-61 15,6 4-102-15,9 2-167 16</inkml:trace>
  <inkml:trace contextRef="#ctx0" brushRef="#br1" timeOffset="27206.48">27245 6998 890 0,'2'-8'147'0,"-10"4"-104"0,0 2 49 15,-3 4-17-15,5 4-10 16,3 6 5-16,3 6-17 15,5 8-4-15,3 10-10 16,7 0-27-16,6 3-5 16,6-8-7-1,-3-4-1-15,3-11-7 0,-3-6-4 16,-2-8 12-16,1-8 7 16,2-8-7-16,-4-7 1 0,0-5 11 15,-5-6-4 1,-3-1-6-16,-9 0 7 0,-4-3-2 15,-2 2-4 1,-2 2 11-16,-1 6 9 0,1 10 8 16,0 8-3-16,4 4-11 15,-3 4-11-15,0 2-3 16,3 0-3-16,0 4 0 16,3 8 12-16,0 10-6 15,1 2-5-15,5 6 0 0,4 0 2 16,3-6 2-16,4-5-5 15,-1-3 0-15,4-9-4 16,0-5 4-16,0-5 0 16,2-6 6-16,4-8-4 15,2-7 0 1,0-5-2 0,-4-1 0-16,-2 0 4 0,-10 4 1 15,-8 0 2-15,-9 2-6 16,-5 0 4-16,-6 2-4 0,-5 2 4 0,-4 4-1 15,-5 4 2-15,-6 6 1 16,0 8-3 0,-6 8 4-16,1 10-4 0,9 8 1 15,5 8-5-15,11 6 6 16,10 0-3-16,10 4-3 16,6-2 5-16,7-7-5 15,5-9 0-15,4-8 0 16,6-12 0-16,7-10 7 15,6-12-6 1,8-10 9-16,4-9-10 0,0-8 6 0,-2-4-2 31,-9 3-4-31,-12 2 4 16,-14 4-4-16,-13 6 2 16,-10 4 0-16,-2 4-1 15,-4 8-1-15,-1 6-8 16,3 6 1-16,0 2-5 15,4 4 11-15,0 10 0 16,2 4 2-16,4 4-2 16,5 8 2-16,-1 4 0 15,-4-4-1-15,-1-6-23 16,-8 3-40-16,-11-4-78 0,-5-3-43 16,-6-4-101-16,5-5-341 15</inkml:trace>
  <inkml:trace contextRef="#ctx0" brushRef="#br1" timeOffset="27458.34">28259 6785 256 0,'21'-21'791'16,"-7"9"-705"-16,-10 12-72 16,1 8 143-16,1 7-19 15,4 12-18-15,3 9-28 16,-3 10-23-16,2 6-3 15,-3 4-9-15,-3 0-7 0,-1-4-11 16,-1-6-21-16,-1-7-13 16,4-13-5-16,-3-8-6 15,5-10-10-15,2-6-47 16,4-8-89-16,4-6-128 16,-4-9-162-16</inkml:trace>
  <inkml:trace contextRef="#ctx0" brushRef="#br1" timeOffset="27615.12">28345 6958 189 0,'-38'0'928'0,"5"6"-897"0,6 4-23 15,10-4 13-15,14 2 44 16,18-2-13-16,19-4-22 16,13-6-30-16,11-4-3 15,9-6-178-15,4-6-84 16,4-4-119-16</inkml:trace>
  <inkml:trace contextRef="#ctx0" brushRef="#br1" timeOffset="27947.32">29430 6693 1056 0,'-22'9'122'0,"-18"2"3"16,-14 7 0-16,1 4-2 15,1 7-28-15,10 0-39 16,7 6-27-16,16 1-6 15,11 6-4-15,12 2 0 16,8-2-13-16,3-4-5 16,5-6-1-16,9-8-7 15,3-11 7-15,7-13 2 16,3-13-2-16,1-11 0 0,-1-10 26 16,-4-8-18-16,-9-2 9 15,-11 2 5-15,-11 2-1 16,-12 2 0-16,-9 8-13 15,-5-1-8-15,-6 8 0 16,-6 6-7-16,2 5-1 16,-2 9-18-16,0 6-40 15,2 9-19-15,4 9-10 16,6 4-69-16,7 10-151 16,10 3-397-16</inkml:trace>
  <inkml:trace contextRef="#ctx0" brushRef="#br1" timeOffset="28264.42">30000 6847 1042 0,'29'-22'198'0,"-20"3"-138"16,-16 1 81-16,-10 1-47 0,-5 6-34 16,-3 3-19-1,-2 5-32-15,2 7 3 16,4 7-6-1,5 4-1-15,7 6-5 16,7 1-1-16,13 6 1 0,7 0 0 0,11 2 0 16,0 4 4-16,2 0 3 15,-2 0 18-15,-7 0 43 16,-6-4-12-16,-7-4 11 16,-9-2 6-1,-13-3-25-15,-12-3-23 16,-13 1-18-16,-13-1-7 0,-3-5 0 0,0-5 0 15,6-7-23-15,12-8-97 16,12-8-89-16,7-7-146 16</inkml:trace>
  <inkml:trace contextRef="#ctx0" brushRef="#br2" timeOffset="57805.83">19027 13705 1155 0,'-18'-25'18'15,"3"4"-4"-15,1 8-9 16,1 3-1-16,9 6 27 15,10 12 63-15,9 10-7 0,12 15-45 16,9 16-3 0,5 17-16-16,-2-2 2 0,-3 0-10 15,-9-12-7-15,-5-12-1 16,-7-14-3-16,-7-9 7 16,-2-11 38-16,-4-4 22 15,-2-14-23-15,-2-23-36 16,4-15-6-16,-2-6-4 15,-2-14-2-15,0-2-2 16,0 10-7-16,0 10-59 16,-1-5-90-16,6 11-72 0,5 8-91 15,8 10-179-15</inkml:trace>
  <inkml:trace contextRef="#ctx0" brushRef="#br2" timeOffset="58311.54">19412 13569 707 0,'16'40'127'16,"-5"5"-55"-1,-6 3 9-15,-3 4-15 16,-2 4 1-16,3 2-23 0,1 0-22 16,3-5-20-16,-1-10-2 15,1-10 3-15,0-11-1 0,-3-15 3 16,-2-7 2 0,-4-13 6-16,-2-14-9 15,-1-10-3-15,0-13 1 16,-1-9-1-16,-1-1 1 0,3 0-1 15,0 8 5-15,1-2 1 16,3 9 4 0,0 11 2-16,0 10-4 0,0 10 10 15,3 10-4-15,-1 12 22 16,4 12 16 0,7 10-19-16,1 16-14 0,6 11-12 15,-2 1-2-15,-1 0-5 0,4-8-1 16,-3-12 0-1,-3-12-3 1,1-14 3-16,-1-16 9 0,-1-18-8 0,1-14 1 16,-1-12-1-16,-3-10-1 15,-3-2 0-15,-5 3 1 16,-3 6 2 0,-3 6 1-16,3 11 0 0,0 8 1 15,5 6 15-15,-3 8-9 16,3 8 2-16,0 6-4 0,3 16 4 15,1 14-6 1,3 16-7-16,1 12-2 0,3 8-14 16,1-3-87-16,1-9-125 15,5-14-190 1</inkml:trace>
  <inkml:trace contextRef="#ctx0" brushRef="#br2" timeOffset="58835.6">19938 13577 995 0,'0'-2'67'0,"-2"16"-54"16,-5 12 39-16,5 13 20 31,4 9-23-31,7 2-26 16,5 0-18-16,-1-4-3 0,3-8-1 0,-1-8 1 31,-3-10-2-31,-6-12 5 15,-3-13 3-15,-6-12-4 16,-1-19-1-16,-2-10 4 0,-6-14 10 16,-1-6 1-16,-3-2 23 15,-1-1-13-15,0 3-11 16,7 14 3-16,3 10-1 16,7 14-13-16,5 10-3 15,3 12 11-15,7 8 18 16,6 12 1-16,5 14-9 15,10 20-5-15,2 14-11 16,-2 10-5-16,0-1-2 16,-3-7-1-16,-6-22 0 15,-6-16 0-15,-2-14 3 0,-6-20 4 16,-2-18-7-16,-4-14 2 16,-3-10 1-16,-2-14-2 15,-2-5 4-15,0 5-4 16,2 2 0-16,5 10 1 15,0 10-2-15,4 14 3 16,0 7 1-16,1 13 5 16,1 8 20-16,5 12 11 15,-1 16-13-15,6 17-18 0,1 13-9 16,1 14 0-16,-1 0-3 16,1-2-33-16,-1-5-160 15,5-13-272-15</inkml:trace>
  <inkml:trace contextRef="#ctx0" brushRef="#br2" timeOffset="59250.64">20848 13623 1347 0,'-38'0'72'16,"2"0"-47"-16,7-1 12 15,9-6-16-15,24 1 70 16,23-6-18-16,17-3-46 15,17-3-13-15,11 0-10 16,3-3-2-16,-1 1 0 16,-10 0-1-16,-11-2-1 15,-10 2-1-15,-9 2 1 16,-10 2-4-16,-13 2-19 16,-11 0-44-16,-11 4 40 0,-9-4 24 15,-3 0 2-15,-1 2 2 16,4 2 2-16,6 0 2 15,8 6-3-15,4 0-1 16,10 4 2-16,13 6 12 16,5 4 14-16,10 8-2 15,4 6 19-15,-7 4-2 16,-8 8 10-16,-13 6-6 16,-16 6-20-16,-11 1-15 0,-9 1-11 15,-3-9-2-15,0-5-9 16,8-11-93-16,10-9-144 15,11-10-419-15</inkml:trace>
  <inkml:trace contextRef="#ctx0" brushRef="#br2" timeOffset="59864.07">21826 13571 1016 0,'-12'-44'113'15,"-5"4"-82"-15,1 10 64 16,3 8 17-16,6 8-35 16,10 8-48-16,3 8 11 15,9 16 15-15,6 6-6 32,1 12-14-32,0 12 5 0,-6 6 7 0,-3-4-29 15,-4-1 4-15,-4-9-9 16,-3-10 2-16,0-16 1 15,-2-6 14 1,-2-12 4-16,6-12-11 16,5-8-11-16,0-11-6 15,0-6-3-15,4-9-3 16,-1 3-4-16,-2 5-16 16,7-2-146-16,4 4-43 15,6 6-115-15,4 8-63 16,0 6 123-16,-2 8 212 15,-2 8 52-15,13 18 151 16,-38-4 29-16,-2-2-17 16,2 4-7-16,2 0-50 0,0 14-26 15,0 6-6-15,0 2-42 16,3 2-15-16,-3 0-8 16,4-4-7-16,0-4-2 15,-3-10-3-15,1-3-16 16,-2-9-92-16,-1-12-60 15,0-12-240-15</inkml:trace>
  <inkml:trace contextRef="#ctx0" brushRef="#br2" timeOffset="60085.36">22215 13279 812 0,'-6'-3'146'15,"4"11"-144"-15,4 5 9 0,4-1 8 16,6 0 42-16,3-2 51 15,1-4-19-15,-1-9 14 16,-3 0 17-16,-5-12-22 16,-10 0-60-16,-3-3-4 15,-15 0-29-15,-1 4-9 16,-7 7-11-16,2 10-15 16,8 11-86-16,9 8-112 15,15 7-160-15</inkml:trace>
  <inkml:trace contextRef="#ctx0" brushRef="#br2" timeOffset="60415.62">22379 13593 971 0,'-17'-38'32'16,"5"-4"-12"-16,4-2 58 15,11 6-9-15,12 4 15 16,12 12-49-16,7 10-21 0,8 12-4 15,0 10 1-15,-2 12 4 16,-2 6 15 0,-9 10 12-16,-7 4 9 0,-9 2 9 15,-7 0 3-15,-9-6 9 16,-2-9 20-16,-3-10 19 16,-1-12-54-16,-5-14-40 15,3-12-2-15,-3-12-3 16,6-10-6-16,3-10-3 15,10-1-3-15,9 4 0 16,5 6-6-16,6 10-19 16,4 8-161-16,4 8-110 0,5 6-227 15</inkml:trace>
  <inkml:trace contextRef="#ctx0" brushRef="#br2" timeOffset="60654.14">22980 13239 1273 0,'-11'-5'40'15,"-5"3"7"-15,3 0 71 16,2 6-34-16,8 9-26 16,6 11-9-16,1 14-1 0,5 8 23 15,0 8-4-15,5 2-25 16,-6-2 13 0,1-4-29-16,0-5-13 15,2-8-5-15,-2-6-5 0,5-9-1 16,1-8-2-16,5-10-2 15,3-6-34-15,3-13-152 16,-2-8-164-16,-3-9-329 16</inkml:trace>
  <inkml:trace contextRef="#ctx0" brushRef="#br2" timeOffset="61667.71">22853 13557 888 0,'-50'14'416'0,"15"-3"-413"0,10-10 5 0,14-9-8 15,18-6 11-15,18-6-1 16,14-4-6 0,13-2 2-16,4 2-3 0,6 4-3 15,-4 4 61-15,-9 8 7 16,-11 10-12-16,-14 12 39 16,-8 10-37-16,-9 10-27 0,-7 8-13 15,-3 2-4-15,1-4-13 16,0-4-2-1,9-9 0-15,1-11 1 16,10-13 2-16,3-8-1 0,4-13-1 31,-4-9-1-31,4-6 1 0,-7-12 3 0,-5-1-2 16,-4-2 2-16,0 2 0 16,-7 10-2-16,3 12 4 31,-3 8-5-31,-2 10 0 15,0 10 0-15,0 8 2 0,2 6 0 16,0 10-2-16,2 8 0 16,5 4-1-16,3 0 1 15,3 0 0-15,5-2 0 16,5-9 0-16,4-11 0 16,4-8 2-16,7-20-1 15,5-11 1-15,-1-9-1 16,-4-8 0-16,-1-10-1 15,-11 2-5-15,-5 0 5 16,-10 6 1-16,-6 8 3 0,-7 8-1 16,-9 7 0-16,-9 10 0 15,-7 7-2-15,-6 10-1 16,-2 10-1-16,-3 6-2 16,5 6 2-16,6 4 2 15,12 0-1-15,6 2 4 16,14-2-4-16,4-4 1 15,8-6-2-15,4-9 1 0,8-13 0 16,1-12 1-16,2-13 0 16,-6-8 0-16,-3-6 0 15,-3-5 2-15,-7 2-2 16,-1 10 2-16,-7 8 4 16,-3 6 3-16,-4 10 2 15,-4 10-1-15,-3 4-11 16,1 8 0-16,-4 8 1 15,2 4-1-15,5 4 0 0,6 3 0 16,5-1-2-16,8-4 1 16,5-5 1-16,5-6 0 15,3-14 1 1,2-8 2-16,2-20-1 0,6-11 1 16,1-14-3-16,1-16 1 15,5-8 2-15,-2 0-2 16,-1-3 1-16,-8 8-2 15,-10 7 6-15,-10 11-3 16,-15 11 0-16,-11 12 10 0,-7 12 5 16,-7 12-2-16,-4 12 1 15,1 12 5-15,-1 10 10 16,4 10-2-16,9 8-1 16,8 6-23-1,8 5-6-15,6 1 0 16,10 0 0-16,-1-4 0 0,6-12 0 15,-1-8 0-15,0-9 0 16,4-18 0-16,3-8 0 16,6-15-163-1,7-15-374-15</inkml:trace>
  <inkml:trace contextRef="#ctx0" brushRef="#br2" timeOffset="62342.1">24760 13644 969 0,'7'-47'55'16,"-3"15"-39"-16,-4 14 38 15,2 18 86 1,5 18-29-16,0 17-53 0,4 6-26 16,3 14-5-16,-1-5-3 15,-3-4-4 1,-2-10 2-16,-4-8-4 0,-2-12 24 15,-6-6 0-15,0-12-29 0,-8-10-9 16,1-10-1-16,-3-10-1 16,6-10 0-16,3-3 0 15,7 2-1-15,9 3-1 16,7 7 1-16,7 9 4 31,6 8 0-31,0 10-2 0,3 10 1 0,-7 9 2 16,-6 10 5-16,-3 9-5 15,-5 4 6-15,-7-1-8 0,-2-5-1 16,-4-8 1-16,-2-10 6 31,0-8 5-31,0-12-6 16,-4-6-9-16,6-8 1 0,0-10-1 0,6-9 0 16,7-4 1-16,11-8-1 15,5 1 1-15,9 8 3 16,0 8-3-16,-3 10-1 15,-4 16 0 1,-6 12 5-16,-7 14 0 16,-3 10-4-16,-1 16 0 0,-3 8-1 0,-2 3-3 15,5-2-1-15,-2-4-73 32,5-13-70-32,4-14-99 15,10-16-151-15</inkml:trace>
  <inkml:trace contextRef="#ctx0" brushRef="#br2" timeOffset="63453.45">25678 13477 824 0,'-2'-34'182'0,"-12"8"-62"15,-13 4-39-15,-4 6 47 0,0 4 8 16,2 6-56-16,1 8-52 16,3 10-15-16,7 8-4 15,7 8 4-15,5 6-9 16,10 2-3-16,9 0 3 15,5-4-4-15,9-7-2 16,2-7 2-16,-1-11 3 16,1-11-2-16,-4-10 5 15,-5-8-4-15,-9-10 6 16,-5-2-5-16,0 0 3 16,-8 2 9-16,-2 10 43 0,2 10-14 15,0 6-27 1,2 4-17-16,4 10 1 0,2 8 0 15,0 8 0-15,3 10-1 16,5 10-6-16,-1 2-7 16,5 3-60-16,-1-5-18 15,8-4-100-15,4-8-54 16,6-14 3-16,5-16 145 16,8-14 97-16,0-12 2 15,-1-12 27-15,-7-5 44 16,-11 0 59-16,-13-2-22 0,-14 3-2 15,-11 6 14-15,-6 6-45 16,-6 4 12-16,2 10-23 16,-2 8-30-16,8 6-12 15,2 4-12-15,2 10-6 16,7 6-6-16,2 2 2 16,4 6-1-16,5 4 1 15,5 2-2-15,5 1-1 16,4-3 1-16,6-9-3 15,2-6 1-15,4-13 2 0,3-12 0 16,3-9 0-16,-4-11 1 16,1-12-1-16,-5-8 0 15,-4-6-1-15,-4-8 1 16,-7-4-1-16,-7 6 2 16,-9 3 2-16,-6 11-3 15,-8 12 0-15,-1 14 1 16,3 10-1-16,0 10-5 15,6 16 1-15,1 10 4 16,3 9 3-16,5 9-3 16,4 10-2-16,2 2 2 0,2 6 0 15,-1 4 2-15,-3 0-2 16,-5-6 1 0,0-9-1-16,-2-15 1 0,-2-16-1 15,3-12 0-15,4-22 6 16,2-12-6-16,1-13 0 15,4-11 0-15,1-4 0 16,-3 0 0-16,1 6 1 0,1 10-1 16,-1 10-1-1,0 10-5-15,1 12 5 16,-1 10 2-16,-1 12 4 16,-2 8-3-16,1 12-2 0,-1 4 1 15,-2 8-3-15,1 2 6 16,1-5-7-16,3-9 3 15,-1-9 0-15,5-8-5 16,0-13 4-16,3-14 2 16,-2-9 1-16,-2-10-1 15,-5-9-1-15,-4-7 2 0,-7-5-2 16,-5 0 1-16,-2 6 4 16,1 6-3-16,-1 8 0 15,5 12 1-15,0 6-3 16,2 6-6-16,4 6 6 31,5 8 8-31,2 8-2 0,2 8-5 0,6 8-1 16,-4 6 0-16,-1 4 0 15,-4-4-4-15,-1-2-46 16,-2-6-123-16,0-9-182 16,-3-11-420-16</inkml:trace>
  <inkml:trace contextRef="#ctx0" brushRef="#br2" timeOffset="64054.74">26836 13411 804 0,'-2'-34'265'15,"0"12"-265"-15,4 6-1 16,0 10 1-16,8 12 39 16,7 8 41-16,6 8-34 0,1 8-18 15,5 8 35 1,-4 2 21-16,-6-2-19 0,-2 2-28 15,-11-5-16-15,-4-8-7 16,-4-6-2-16,0-10 7 16,-2-7-4-16,-1-8-6 15,0-14-8-15,5-5 0 16,0-14 1-16,5-9 1 16,2-8-1-16,6 0-2 15,5 4 1-15,-1 8-2 16,1 12-3-16,1 13 4 15,-2 12 2-15,-1 13 1 0,-1 10 12 16,1 11-5-16,-1 10 2 16,3 7 5-16,-2 0 1 15,0 0 6-15,3-10-2 16,4-8 2-16,1-10-5 16,8-11-3-16,3-11 10 15,3-15-10-15,5-7-9 16,3-12 1-16,-3-4-8 0,-3-8 4 15,-7 4-4 1,-6 2 6-16,-12 4-6 0,-8 6 2 16,-7 9 3-16,-9 7-2 15,-6 12-1-15,-10 12 5 16,0 10 3-16,-2 7 4 16,3 7 10-16,6 3-4 15,10 6-2-15,6 3 21 16,4 0-17-16,4 0 2 15,7-6-21-15,3-2-3 16,2-10 0-16,2-3 0 0,5-10 0 16,2-4 0-16,2-7 0 15,4-10-182-15,5-7-315 16</inkml:trace>
  <inkml:trace contextRef="#ctx0" brushRef="#br2" timeOffset="64783.57">28378 13551 964 0,'10'-34'138'16,"-10"8"-111"-16,0 14-16 15,-5 8 14-15,5 12 70 16,5 10 8-16,5 12-48 15,4 10-11 1,-1 8-15-16,-2 5-3 0,-7-3-10 16,-4-10-7-16,-2-12 0 15,-2-10-1-15,0-12 20 0,-1-12-9 32,-1-6-18-32,-6-8 6 0,1-10-4 0,3-7 0 15,1-4 1 1,9-4 0-16,7 4-2 0,11 2-2 15,8 5 2-15,11 8 5 16,3 10-7-16,0 12 0 16,1 12 2-16,-8 10 9 15,-6 10 3-15,-4 8 2 16,-12 0-5 0,-7 2-4-16,-6-6 4 15,-6-5-9-15,-3-9 10 16,-5-8-2-16,2-10-5 0,-5-10 0 0,7-8-3 15,1-10 0-15,7-4-2 16,8-5 0-16,7-1 1 16,14-2-1-16,6 2 4 15,10 2-3 1,4 8 0-16,0 6-1 16,-9 12-2-16,-9 10 2 0,-7 14 13 15,-11 16-1 1,-7 12-11-16,-6 10 0 0,-2 6-1 0,-3-4-10 15,1-8-42 1,3-11-73 0,8-13-119-16,6-16-91 15,7-10-241-15</inkml:trace>
  <inkml:trace contextRef="#ctx0" brushRef="#br2" timeOffset="65068.58">29169 13547 519 0,'21'-32'390'16,"-11"4"-280"-16,-12 8 29 15,-9 10-22-15,-5 8-25 16,-3 8-24-16,1 8-41 0,2 8-12 16,7 4-13-16,9 2 7 15,9 3-7-15,11-4 2 16,7-4-1-16,6-8-1 16,3-7 8-16,-3-5 14 15,-4-7 6-15,-4-6 18 16,-14-5 26-16,-8-3-22 15,-9 0-31-15,-6-4-3 16,-9-2-10-16,2 2-6 16,-6 2-2-16,2 2-2 0,6 6-6 15,1 4-49-15,10 4-68 16,1 6-89-16,7 6-21 16,7 0-216-16</inkml:trace>
  <inkml:trace contextRef="#ctx0" brushRef="#br2" timeOffset="65384.55">29381 13507 720 0,'29'10'193'16,"-4"8"-44"-16,-12 4-19 16,-2 4-36-16,-2 6-10 15,2 0-16-15,1-3-28 16,-6-1-14-16,1-6-13 0,-3-8-2 16,-2-8 9-16,0-2 21 15,-2-8 9-15,0-4-20 16,-2-8-19-16,2-6-5 15,2-9-2-15,3-5 2 16,2 0-2-16,8 0-4 16,5 0-2-16,5 10 2 15,4 4 1-15,-1 8 1 0,-1 10-1 16,-4 6 1-16,-5 6 6 16,-3 12 0-1,-6 8-3-15,-4 8-5 0,-3 4-3 16,-4 0-5-16,2-5-67 15,0-13-101-15,4-7-129 16,5-11-326-16</inkml:trace>
  <inkml:trace contextRef="#ctx0" brushRef="#br2" timeOffset="65574.08">30005 13485 228 0,'9'-14'1091'0,"-9"6"-1046"16,-7 4-13-16,-2 2 14 0,3 6 2 15,6 6 15-15,4 6-34 16,2 8-20 0,3 4-6-16,3 4 0 0,-1-2-3 15,-3-4-50-15,0-3-166 16,-2-9-161-16</inkml:trace>
  <inkml:trace contextRef="#ctx0" brushRef="#br2" timeOffset="65700.1">29969 13469 1023 0,'-31'-34'108'0,"0"2"-101"0,4 2-3 16,4 8-3-16,15 5 0 15,16 8-2 1,13 7 0-16,12 4-56 0,10 2-271 16</inkml:trace>
  <inkml:trace contextRef="#ctx0" brushRef="#br2" timeOffset="65904.75">30283 13291 872 0,'16'-22'260'16,"-14"6"-196"-16,-8 2 65 15,-8 4 42-15,7 3-31 0,1 3-61 16,2 4-53-16,4 7-16 16,2 7 8-16,2 5 11 15,3 12 9-15,1 9-17 16,2 4-14-16,-4 2-7 15,1 0 0 1,-5-4-8-16,2-2-75 0,-2-5-135 0,4-8-196 16</inkml:trace>
  <inkml:trace contextRef="#ctx0" brushRef="#br2" timeOffset="66268.55">30239 13569 578 0,'-16'-20'652'0,"5"0"-652"15,7 2-2-15,6-2 2 16,9 0 4-16,13 0 0 16,8 4 0-16,5 2 5 15,4 6 13-15,-3 6 18 16,-5 4 43-16,-8 10 19 16,-8 10-58-1,-7 4-13-15,-2 6-13 0,3 4-5 0,1-4-4 16,3-5-3-16,7-5-3 15,3-12 1-15,6-10 0 16,5-9 7-16,2-9 2 16,-3-8 0-16,-4-2 7 15,-13 0 26 1,-9 0-4-16,-13 2-11 0,-15 4-19 16,-2 0-8-1,-6 2-4 1,0 2 0-16,-2 8-11 0,0 4-8 15,4 10-60-15,6 8-24 16,3 8-58-16,5 6-13 16,7 4-150-16,6 0-488 15</inkml:trace>
  <inkml:trace contextRef="#ctx0" brushRef="#br2" timeOffset="66598.78">30696 13503 897 0,'17'-16'100'15,"1"-2"-90"-15,7 2 35 16,6 4 7-16,7 4 22 0,8 4-13 16,-1 14-27-16,-5 10 5 15,-4 8-6-15,-7 4 16 16,-11 2-7-16,-7-1 15 16,-7-8 19-16,-10-3-34 15,-3-8 14-15,-7-6-9 16,-1-4-4-16,-2-5-17 15,0-10 4-15,3-3-3 0,7-8-11 16,5-3-8 0,8-4 0-16,11-1-2 0,8 2-3 15,4 6-2-15,6 4-1 16,0 4 0-16,1 4-2 16,-3 6 2-16,0-2-9 15,-2 2-100-15,0-2-147 16,2-6-224-16</inkml:trace>
  <inkml:trace contextRef="#ctx0" brushRef="#br2" timeOffset="66805.17">31650 13126 995 0,'31'-14'403'16,"-14"8"-319"-16,-11 8-47 0,-10 8 70 16,-4 10 21-16,-8 10-11 15,-4 13-43-15,-7 4-11 16,0 6-24-16,-2 3-39 15,-2 2 0-15,0 0 0 16,-5 0 0-16,1-2 0 16,2-7 0-16,6-11-29 15,6-6-248-15,11-10-324 0</inkml:trace>
  <inkml:trace contextRef="#ctx0" brushRef="#br2" timeOffset="67625.67">22737 14359 995 0,'4'6'95'16,"1"6"-76"-16,2 8-5 15,-1 6 6-15,9 6 30 16,8 11-13-16,4-3-24 16,4-4-3-16,2-14-7 15,1-8 2-15,-5-14 22 16,0-8 6-16,-9-12-8 15,-3-6 6-15,-3-6 1 16,-9 2 11-16,-8-5 8 16,-5 3-36-16,-8 6 4 15,-2 4-10-15,0 2-2 0,0 6-4 16,5 6-2 0,7 3-1-1,-1 0-19-15,7 7-97 0,0 8 0 0,4 6-127 16,3-2-243-16</inkml:trace>
  <inkml:trace contextRef="#ctx0" brushRef="#br2" timeOffset="67815.86">23142 14333 838 0,'20'-12'139'0,"-6"6"-127"0,-9 0 55 15,-5 6 87-15,0 2-49 16,0 6-49-16,6 6 22 15,1 10-49-15,7 10-4 16,-2 11-16-16,1-4-9 16,1 2 0-16,-1-7-2 15,-3-10-31-15,-4-10-121 16,-1-10-144-16,-5-12-398 16</inkml:trace>
  <inkml:trace contextRef="#ctx0" brushRef="#br2" timeOffset="67910.48">23191 14287 735 0,'-8'-38'20'0,"1"8"-19"0,2 10-1 16,7 10-5-16,8 10-50 15</inkml:trace>
  <inkml:trace contextRef="#ctx0" brushRef="#br2" timeOffset="68248.05">23397 14476 838 0,'-14'-10'121'0,"1"-6"-114"16,-1-2 40-16,1-5 35 0,7 4-16 15,6 2-48-15,6 3-9 16,7 5 2-16,7 0 13 16,7 5 13-16,2 8-4 15,5 6-14-15,-1 12-8 16,-6 6 10-16,-3 7 6 15,-6 5-2-15,-9-4 13 16,-6-6 16-16,-9-6 4 16,0-6 12-16,-1-8 9 0,-4-8-44 15,2-4-22 1,-2-10 1-16,0-8-14 0,2-6 4 16,2-4-4-16,5 0-3 15,4-9-4-15,7 6-16 16,9 2-126-1,9-3-101-15,11 4-149 0</inkml:trace>
  <inkml:trace contextRef="#ctx0" brushRef="#br2" timeOffset="68456.1">23862 14155 1013 0,'2'-6'137'0,"-4"4"-93"16,-6-2 35-16,2 6 26 15,2 2-25-15,6 14-26 16,0 8-25-16,6 8 1 15,3 8 3-15,4 6 9 16,3-4-17-16,2-4-12 16,4-4-11-16,1-1-1 15,-3-13-1-15,1-8-3 0,-6-6-1 16,1-6-132-16,0-4-111 16,-2-12-230-16</inkml:trace>
  <inkml:trace contextRef="#ctx0" brushRef="#br2" timeOffset="68922.16">23819 14415 901 0,'-31'11'97'0,"12"-7"-84"16,9-7-7-16,13-6 10 0,15-5 19 16,13-4-3-1,12-7 7-15,5 1-11 0,8 2 20 16,-2 0 20-16,-10 8-45 15,-13 6 22-15,-6 8 35 16,-12 14-12 0,-6 12-32-16,-3 6-15 15,1 8-14-15,1 3-3 0,1-5-2 16,2-7 0 0,4-6-2-16,0-9-3 0,3-8 3 15,3-10 1-15,2-6 1 0,2-10 1 16,-1-8-2-1,-2-5 2-15,-4-2-2 16,-8-2 2-16,-3-1 3 0,-5 4-3 16,-3 8-2-1,1 6 2-15,0 8 0 0,2 8 1 16,-2 4 1 0,2 2-4-16,2 4 3 0,0 8 6 31,3 8-6-31,4 12-3 0,2 6 0 0,7 5-1 15,2-1-3-15,7-12-3 16,2-6-48-16,4-10-116 0,2-14-53 16,8-12-192-1</inkml:trace>
  <inkml:trace contextRef="#ctx0" brushRef="#br2" timeOffset="69490.8">24816 14279 862 0,'-16'-18'169'0,"-6"6"-84"16,-9 8 83-16,-3 6-44 16,-2 8-56-16,3 12-5 0,4 2-34 15,4 6-23 1,12 2-1-16,9-2-3 0,6-2-2 16,9-6-3-1,5-5 3-15,3-7 3 0,6-10-3 16,0-14 1-16,2-3 2 15,-5-6 1-15,-4-5 0 16,-5-3 3-16,-4 5-4 16,-7 8 5-16,-2 0-4 15,-2 10 11-15,2 4-3 0,-2 4-9 16,0 0-3 0,4 4 0-16,2 4 1 0,3 4 3 15,2 6-3-15,6 10 0 16,4 0 5-16,2 3-6 15,2-5 0-15,1-2-1 16,3-11 1-16,2-8 0 16,5-15 6-16,-1-12-5 15,3-14 0-15,-1-9 6 16,-6-3-5-16,-6 2 3 16,-13 0-1-16,-7 2 0 15,-10 2-1-15,-4 6 1 16,-7 8 21-16,1 10 36 0,-1 5-9 15,-1 12-17-15,4 6-22 16,-1 9-2-16,3 9 8 16,2 9-2-16,6 12-3 15,3 8-2-15,9 6-2 16,2 4-8-16,6-8-2 16,6 0 0-16,5-9-5 15,6-13-30-15,3-8-183 16,5-4-166-16,7-12-390 15</inkml:trace>
  <inkml:trace contextRef="#ctx0" brushRef="#br2" timeOffset="70090.27">25909 14339 1194 0,'-29'-20'23'0,"8"8"-14"0,3 4 40 15,7 6 30-15,9 6-24 16,12 14 4-16,7 8-36 16,8 11-8-16,4 7-10 15,0-2 4-15,-4-8 0 16,-9-6-6-16,-5-10 9 15,-7-8 36-15,-4-10 5 16,-6-4-36-16,-3-12-16 0,-5-4 1 16,4-14-2-1,0-9 1-15,6-3 4 0,8 2-5 16,6 4-3-16,5 10 2 16,7 10 1-16,7 8 0 15,5 8 0-15,84 38 3 16,-101-16 1-16,-3 2 6 15,-3 0-3-15,-3-2-1 16,11 18 5-16,-11-4-6 16,-2-7-2-16,-4-7 5 15,-2-8 6-15,0-10-9 16,0-4 6-16,0-9-6 0,0-5-3 16,4-5 1-1,0-9-6-15,5-7 3 0,5 3 0 16,1 4 0-1,1 2 0-15,1 8-2 0,-1 12 2 16,2 2 0-16,0 10 1 16,1 10-1-16,2 10 0 15,-1 8 0-15,-1 6-5 16,4 4-1 0,-3 0-50-16,-2-8-152 0,2-1-148 15,1-17-330-15</inkml:trace>
  <inkml:trace contextRef="#ctx0" brushRef="#br2" timeOffset="70443.95">26825 14293 728 0,'11'-32'357'0,"-19"6"-276"0,-17 8 31 15,-8 6 17-15,-3 6-2 16,7 6-39-16,2 2-65 16,10 8-12-16,3 10-9 15,7 2 8-15,3 8-4 0,8 4 1 16,1 0-7-16,3-3 0 31,6-4 0-31,1-9 1 0,2-8-1 0,3-7 5 16,1-13-3-1,6-12 4-15,0-9-3 0,-2-5 0 16,-6 2 0-16,-5 6 3 16,-5 6 9-1,-7 10 23-15,-4 6-3 16,2 2-14-16,-2 4-4 15,2 4-17-15,0-4 1 0,4 10-2 16,0 8 1 0,8 4 0-16,-1 8-7 15,5 6-12-15,1 0-61 16,2-4-34-16,-2 3-135 16,7-11-159-16</inkml:trace>
  <inkml:trace contextRef="#ctx0" brushRef="#br2" timeOffset="71039.23">27211 14297 925 0,'-14'-34'225'0,"-8"12"-133"0,-7 6-6 15,-2 8 26-15,5 8-42 16,3 4-6-16,7 4-23 16,5 6-27-16,7 6-3 15,6 0-7-15,5 4 0 16,9 2 3-16,1 0 0 15,6-6-6-15,3 1 0 16,3-6 0-16,3-4 3 16,-1-10 0-16,0-5-4 0,-2-10 1 15,0-9 1-15,0-12 2 16,0-7-5-16,-5-6 1 16,-2-2 0-16,-6-2 0 15,-9 0 0-15,-7 6 1 16,-12 0 0-16,-3 10 0 15,-3 11 1-15,1 11-2 16,-2 13-7-16,6 12 5 16,-1 11 2-16,6 8 2 15,4 11-2-15,8 5 0 0,7 6 1 16,7-2 2-16,4 6-3 16,2 4 7-16,-3-2-5 15,-5-4 6-15,-6-9-7 16,-1-14 2-16,-3-10-2 15,-2-15 5-15,-2-8-6 16,2-12 4-16,0-8-2 16,3-8-2-16,2-10 0 15,2-1-1-15,2 5 2 16,-3 6-2-16,-2 12 1 16,1 8-3-16,-2 6 3 0,0 8 0 15,2 2 3-15,4 8-2 16,1 6-1-1,3 6 1-15,3 2 1 0,1 4-2 16,-4 3-2-16,-1-3-1 16,-3-10-18-16,-2-4-161 15,-2-8-199-15</inkml:trace>
  <inkml:trace contextRef="#ctx0" brushRef="#br2" timeOffset="71197.98">27815 14233 1363 0,'-13'6'108'16,"-6"2"-108"0,2 6 4-16,5 0-2 0,12 8 1 15,12-4-1-15,5 6-2 16,2 2-8 0,0-1-173-16,1-1-360 0</inkml:trace>
  <inkml:trace contextRef="#ctx0" brushRef="#br2" timeOffset="71308.24">27634 14141 122 0,'-11'-22'0'16</inkml:trace>
  <inkml:trace contextRef="#ctx0" brushRef="#br2" timeOffset="71876.8">27975 14151 1197 0,'-5'28'16'16,"1"2"-11"-16,2 2 7 15,2 6 44-15,2 4 10 16,2-2-14-16,1-1-31 16,-5-7-10-16,2-14 0 15,1-9-5-15,-3-6-1 16,2-11 15-1,5-10-15-15,1-14 0 0,6-4-4 16,6-9 0-16,2 1 0 16,1 4-1-16,-2 8-1 15,-5 10-1-15,-3 10 1 16,-1 8 1-16,-3 12 13 0,-1 6-3 16,6 6-6-16,-1 4 9 15,3 6-3-15,2 4 1 16,2 0-2-16,-1-2-7 15,2-2 6 1,1-11 3-16,1-11-5 0,3-11 16 16,3-11-9-16,2-12 0 15,8-12-11-15,-4-6 2 16,-2-6 0 0,-8 2-3-16,-8 0 4 0,-10 8 7 15,-11 6 22-15,-5 8-17 0,0 8 31 16,-5 7 27-16,-1 10-59 15,1 6-10 1,-1 12 14 0,-1 2 6-16,3 10 7 15,2 3-10-15,6 4-1 0,5-2-7 0,5 2-8 16,4-4-3-16,4 0-4 16,5-6-1-16,7-8-3 15,6-5-2 1,9-12-102-16,6-9-224 15,6-14-868-15</inkml:trace>
  <inkml:trace contextRef="#ctx0" brushRef="#br2" timeOffset="72510.42">29243 14167 902 0,'-7'-20'18'0,"14"10"-10"16,11 14 24-16,0 10 106 15,1 14-12-15,2 12-56 0,-8 4-34 16,-6 0-4 0,-5-8 15-16,-2-10 7 0,-2-12 2 15,0-10-15-15,0-5-2 16,-6-12-30-16,2-3-5 16,-3-8 0-16,3-6-3 15,6-6-2-15,6 4-1 16,7-2 2-16,10 8-1 15,4 6 1-15,8 2 1 16,1 12 0-16,1 12 0 0,0 2 0 16,-6 10 6-16,-7 10 2 15,-6 6-1-15,-7 0 0 16,-7 0 11-16,-4-10-2 16,-2-8 24-16,0-8-6 15,-1-6-3-15,-1-10-24 16,0-6-8-16,0-4 0 15,1-8 2-15,3-6-2 16,7 0 0-16,8-2 0 16,10-2-1-16,4 4-3 15,4 6 2-15,-2 10 1 0,-4 12-2 16,-7 12 3-16,-4 12 3 16,-5 10-2-16,-2 8-1 15,0 4-3-15,-3 2-6 16,6-4-59-16,-4-6-96 15,5-8-71-15,6-12-122 16,5-10-249-16</inkml:trace>
  <inkml:trace contextRef="#ctx0" brushRef="#br2" timeOffset="73278.92">30183 14171 535 0,'16'-30'434'16,"-14"2"-290"-16,-13 4-10 15,-11 8-15 1,-3 8 9-16,-2 5-65 0,3 10-48 15,-1 7 12-15,6 4-8 16,2 6-15-16,9 2 1 16,6 4-2-16,6 6-1 15,2-2-1-15,3 0-1 0,5-2 0 16,1-8-2 0,3-8 0-16,3-9 4 0,-2-12-1 15,-1-11 2-15,-2-10-3 16,-5-8 3-16,-4-2 0 15,-5-2 0-15,-6 0-1 16,-3 8 1-16,0 4-1 16,-2 6 2-16,5 5-4 15,-1 10-1-15,3 5-4 16,4 2-2-16,5 8 7 16,4 5 0-16,3 10 2 15,5 9-3-15,1 6 1 16,1 2-3-16,1 0 2 0,-2-8-8 15,2-8-11 1,-4-10-11 0,-4-9 6-16,-4-14 25 0,-3-9 2 15,-4-12 3-15,1-6-2 16,-2-8 1-16,3 0 0 0,1 2-2 16,3 2-2-16,5 4 1 15,6 8-1-15,4 8 0 16,9 5 0-16,1 12 3 15,0 9 1 1,-3 10-2-16,-5 10 10 0,-4 8-2 0,-5 4 5 16,-11 4 0-16,-4-2 0 15,-6-8 18 1,-3-8 7-16,0-10-8 0,0-12-11 16,3-10-14-16,-2-10-7 15,-1-6 0-15,5-10 0 16,2-4 0-16,4-6 1 15,9-2 0-15,3 4-1 16,4 4-1 0,0 6-3-16,1 11 2 15,-4 6-1-15,-3 6 0 16,-3 9 3-16,-1 8 0 16,0 8 0-16,3 7 0 15,5 7 1-15,-1 4-2 16,8 0 1-16,2 0-17 15,2-8-70-15,0-6-66 16,2-10-51-16,3-12-43 16,3-14-37-16,-1-8-302 0</inkml:trace>
  <inkml:trace contextRef="#ctx0" brushRef="#br2" timeOffset="74293.57">31179 14037 136 0,'18'-47'605'16,"-14"7"-370"-1,-10 4-65-15,-12 12-51 0,-6 6-33 16,-5 10-11-16,2 2 2 15,2 12-28-15,3 2-33 16,4 6-12-16,4 4 1 16,8 6-2-16,2 5 1 15,8 3-2-15,2 4 4 16,3 0-5-16,3-10-1 0,1 0 1 16,1-12 1-16,3-8-2 15,3-10 9-15,-1-6-9 16,-2-12 7-16,-1-6-5 15,-3-7 0-15,-2 3-1 16,-4-4 8-16,-3 6 5 16,-1 6 10-16,-6 8 9 15,1 6-9-15,2 6-15 0,0 4-9 16,0 2 1-16,0 2-1 16,2 6 4-16,5 8 0 15,-1 6-3 1,6 11-1-16,3 1 0 0,6 0 0 15,6-3 0-15,6-6 0 16,5-7-1-16,3-10 1 16,5-10 2-16,0-8-1 15,-1-10 0-15,-5-6 0 16,-3-2 1-16,-5-10 0 16,-8 0-1-16,-3-5 3 15,-6 3 0-15,-7 2 0 16,-8 2 4-16,-4 2-6 0,-7 10 5 15,-7 6 21 1,-3 6-18-16,-2 10 1 0,-2 10 3 16,1 2-11-16,4 6 2 15,2 8-2 1,5 4-1-16,6 8-1 0,2 4-1 16,7-2-1-16,4-4 1 15,2-5 2-15,3-13-2 16,3-10 0-16,-3-4 1 15,-3-8 2-15,4-4 2 16,-1-5-4-16,0-1-1 16,3 2-1-16,-4 6 1 0,7 11 0 15,2 8-1-15,6 14 1 16,6 13 2-16,4 8 1 16,6 8-3-16,-5 2 1 15,-5-2 0-15,-10-2 0 16,-11-5 1-16,-12-5-1 15,-19-4 4-15,-10-6-5 16,-13-8 2-16,-7-8 0 16,1-10-2-16,4-14 0 15,8-10-1-15,11-14-2 0,13-8 0 16,14-10 2 0,19-11-1-16,10 1-2 0,10-4 1 31,9-4 3-31,2 2 0 0,0-1 1 0,-6 6 0 15,-11 0 0-15,-10 9 2 16,-15 10-1-16,-10 10 0 16,-9 12 2-16,-7 8-1 15,-1 6 1-15,-2 8-3 16,1 6 0-16,3 6 3 16,-1 8 0-16,7 6-2 0,6 4-1 15,5 2-1 1,9 2-2-16,9 3-1 15,2-7 0 1,7-2-10-16,-1-6-89 0,3-2-67 0,-4-6-88 16,-2-10-142-16,-2-4-118 31</inkml:trace>
  <inkml:trace contextRef="#ctx0" brushRef="#br2" timeOffset="74610.8">32041 14065 532 0,'5'-44'182'0,"-3"-1"-87"15,1 3 17-15,-3 6-2 16,4 6-29-16,5 8-23 15,1 6 10 1,6 10 0-16,5 8 18 16,6 8 4-16,1 14-24 0,1 6-25 15,-2 4-23-15,-7 4 2 16,-5-3 17-16,-7-11 5 16,-6-6-5-16,-4-10 2 31,2-7 29-31,-6-6-35 0,0-16-27 0,1-4 0 15,-1-8 5-15,2-9-2 0,4 0-3 16,2 0 0-16,6 6-5 31,3 4 0-31,3 10-1 16,1 6-3-16,1 10-2 0,-1 2-2 0,4 8 2 16,-3 4-89-16,3 0-112 31,4 0-182-31,4-8-357 15</inkml:trace>
  <inkml:trace contextRef="#ctx0" brushRef="#br2" timeOffset="74816.69">33042 13385 1090 0,'58'-28'315'0,"-27"12"-173"16,-18 12-70-16,-17 8 39 15,-5 14-14-15,-7 14-27 16,-11 14 20-16,-6 14-30 15,-5 14-60-15,3 2 0 0,-1-1 0 16,3-3 0 0,4-2 0-16,2-6 0 0,4-3 0 15,-1-7 0-15,9-6 0 16,1-10 0 0,3-4-39-16,2-10-354 0,5-8-1102 15</inkml:trace>
  <inkml:trace contextRef="#ctx0" brushRef="#br2" timeOffset="76508.83">13609 13950 1057 0,'-16'-38'55'0,"0"-2"-29"15,6 4-11-15,0 10 60 0,10 8-13 16,4 10-16-16,10 16 33 16,4 18-42-16,2 20-11 15,5 14-13 1,-1 6-4-16,-2 5-3 0,-6-9-4 16,-3-16 1-16,-7-14-3 15,2-12 0-15,-4-12 3 16,-2-10 3-16,-2-6 5 15,5-8-10-15,-1-10 2 0,8-8 2 16,5-8-2-16,8-8 5 16,4 7 2-16,0 6 1 15,-2 10-2-15,-8 11-5 16,-5 10 5-16,-10 10 2 16,-2 10 4-16,1 12-7 15,-1 12-4-15,2 15-4 16,6 3-10-16,-2-2-24 15,3-4-145-15,7-10-199 16</inkml:trace>
  <inkml:trace contextRef="#ctx0" brushRef="#br2" timeOffset="78306.47">14145 14105 1028 0,'-8'-25'175'16,"-3"7"-136"-16,-3 8 60 0,3 6-56 15,5 4-35-15,8 13 0 16,11 5 18-16,7 10-13 16,9 6-6-16,4 2-4 15,1-8 12-15,-5-6 6 0,-2-10-9 16,-3-10 9-16,-4-8 8 16,-2-10-9-16,-3-4-9 15,-1-10 3-15,-3-2-2 16,-5-4 11-16,-4-3 13 15,-2 6-2-15,-6-2-2 16,0 7-15-16,-1 10 4 16,-3 4-9-16,6 8-12 15,2 8-1 1,6 12 1-16,8 10 1 0,7 19-1 16,10 11 1-16,7 16-1 15,5 8 1-15,1 8 2 0,1 2-1 16,-8-3-2-16,-11-13 2 15,-10-16 6-15,-14-16 16 16,-21-12 0 0,-14-12-19-16,-9-8 7 0,-10-6 9 15,0-4-6-15,10-6-8 16,13-12-3-16,13-6-4 16,16-8-3-16,15-4 2 15,11-6 1-15,15-1-9 16,7 4-4-1,10 0-36-15,2 3-16 0,-2 0-35 0,-1 0-2 16,-6 4-23 0,-7 0 39-16,-8 2 64 0,-10 0 22 15,-5 2 0-15,-11 0 10 16,-6 2 30-16,-4 1 23 16,0 5 25-16,-2 4-30 31,2 8-24-31,-1 2-11 0,3 7-11 0,3 6 3 15,7 9 37-15,9 8-8 16,2 14-29 0,8 14-6-16,0 11-3 0,-2 1-2 15,-4-2-4-15,-3-4 1 16,-3-11 1-16,-6-13-1 16,-1-14 2-1,-8-9 9-15,-4-6 34 0,-5-10-31 0,-9-8-6 16,-2-6-6-16,-4-7 9 15,0-12-12-15,7 0 1 16,5-10 0-16,10-2 0 16,14-2-1-16,10-3-5 15,12 6 5 1,6 8 1-16,4 11-1 0,0 14 0 16,-7 14-2-1,-5 14 2-15,-10 8 0 0,-10 7 6 16,-11 7-2-16,-11-6 0 0,-9 2-4 15,-12-1 0-15,-2-4-1 16,-3-5-26 0,7-8-58-16,9-4-50 0,7-6-109 15,11-10-35-15,9 2 30 16,7-4 74-16,7 2 152 16,3 0 23-1,3 12 58-15,2 2 46 16,2 6 28-16,4 2-8 15,0-2-19-15,3-4-24 16,2-8-5-16,5-8-30 0,1-10-15 0,0-8-9 31,-3-8 1-31,-7 0 10 16,-9-5 13-16,-16 9 26 16,-15 6-19-16,-14 2-21 15,-10 6 2-15,-10 6-10 16,-5 2-8-16,4 6-7 15,1 0-2-15,11 4-5 16,7 2 1-16,10 6 0 0,3 8-3 16,3 8 5-16,2 8-2 15,4 8 1-15,5 3-4 16,7-3 1-16,4-2-3 16,4-2 3-16,3-6-1 15,4-4 3-15,3-6-1 16,-3-6-2-16,2-8 3 15,-2-6 1-15,6-8 5 0,-2-10-2 16,3-12 3-16,0-2-4 16,-1-4-1-16,-6-10-3 15,-4-2 2-15,-4-1 2 16,-9-1-4-16,-8 6-1 16,-8-2 3-16,-5 10-1 15,-8 10 6-15,-8 8-8 16,0 7 0-16,-2 11 2 15,-2 11-1-15,2 3-2 16,5 8-4-16,7 6 0 0,6 6 4 16,11 2 1-1,7 2-1-15,10-6-3 16,1-2 2-16,4-8 0 0,-1-5-2 16,-1-3-2-16,-1 4 5 15,-6-4-2-15,4 9 0 16,-3 6 2-16,-1 3 5 15,1 4-5-15,0-4-11 16,-2-2-30-16,-1-12-12 16,-1-6-35-16,-1-10 1 15,-3-6-17-15,4-6-36 0,-1-6 10 16,-1-6 48 0,1-8 71-16,-1 0 11 0,-4-10 1 15,1-4 6-15,0-2 7 16,-2-1 22-16,-2 5 27 15,-1 10-12-15,0 8-1 16,-2 14-16-16,0 10-3 16,3 14 28-16,2 10-30 15,2 10-12-15,4 9 13 16,1 1 8-16,1-4 26 16,1-8-22-16,-3-8 9 15,-1-8-10-15,-4-10-14 16,3-4-4-16,1-10 4 0,-1-4-14 15,4-6-8-15,1-8-2 16,-3-2-6-16,-4-4-21 16,-2 0-115-16,-1-3-81 15,1 5-138-15,-3 4-464 16</inkml:trace>
  <inkml:trace contextRef="#ctx0" brushRef="#br2" timeOffset="78448.89">16570 13880 393 0,'8'12'672'0,"0"4"-622"15,-6 6 34-15,-4-2 53 0,2 5-23 16,2 2-22-16,0 1-53 16,0 3-23-16,0-1-16 15,0 0-1-15,-2-8-57 16,3-6-214-16,-1-8-476 16</inkml:trace>
  <inkml:trace contextRef="#ctx0" brushRef="#br2" timeOffset="78593.33">16603 13866 839 0,'-9'-34'67'0,"3"10"-59"0,1 6-2 31,5 10 61-31,5 10 52 0,1 8-102 0,5 8-17 16,1 8-170-16,1 4-110 15</inkml:trace>
  <inkml:trace contextRef="#ctx0" brushRef="#br2" timeOffset="78906.39">16881 13908 699 0,'40'-28'64'15,"-5"-2"-10"-15,-10-2 130 0,-8 4-17 16,-7 4-13-16,-5-2-33 16,-10 6-42-16,-3 5-24 15,-5 6-15-15,-3 7-12 16,-3 4-10-16,0 7-13 15,-1 8-4-15,5 7 1 16,1 2-3-16,7 2 2 16,7 0-2-16,9-2 0 15,5 0 0-15,1 2 1 16,3-4 1-16,-1 2 1 16,1-2 1-16,-2 1 1 0,-5-3 7 15,-4-3 10-15,-7-2-5 16,-4-2-6-16,-7 0-10 15,-3-5-16-15,1 0-35 16,1-6-121-16,3-4-192 16,9-18-244-16</inkml:trace>
  <inkml:trace contextRef="#ctx0" brushRef="#br2" timeOffset="79535.59">17129 13836 1043 0,'16'2'140'16,"-10"4"-133"-16,-1 0 29 31,-3 8 112-31,6-4-13 0,4 6-78 0,1-2-23 16,3 4 9-16,4-8 3 15,2 0-6-15,5-8-12 16,0-4-15-16,2-4 0 31,-4-2-6-31,-8-6 3 16,-3-2 0-16,-12-2-1 15,-6-2 10-15,-8 2 7 16,-5 0-1-16,-6 2-6 0,0 2-5 16,-1 0-12-16,4 6 0 15,2 2-2-15,1 6-16 16,1 4-25-16,1 4-46 16,5 4-36-16,6 0-80 15,4-2-79-15,6-4-45 16,6-4 36-16,3-4 124 15,5-4 167-15,3 0 28 16,1-6 111-16,5 2 64 16,-2 0-58-16,4 2 9 0,4-2-7 15,6 6-40-15,1 6 5 16,2 2-12-16,-3 8-43 16,-10 4 16-16,-6 4-1 15,-12 4-14-15,-13 6 5 16,-9 0-19-1,-11 2-22-15,-3-8 5 0,2-6 6 16,5-10-2-16,3-9-16 16,7-16-6-16,10-9 2 15,2-8-3-15,5-2-8 16,7 2 0-16,-1 8 0 16,-1 8 0-16,2 8 0 15,0 6 0-15,0-4 0 16,4 8 0-16,-2 0 0 0,0 4 0 15,-2 0 0-15,-4 0 0 16,-6 4 0-16,-1 2 0 16,-5-2 0-16,0 2 0 15,-2-4-44-15,0 2-473 16</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9-06T11:12:06.580"/>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FFC000"/>
    </inkml:brush>
  </inkml:definitions>
  <inkml:trace contextRef="#ctx0" brushRef="#br0">10804 14574 952 0,'-25'-32'79'15,"-6"2"-73"-15,-9 0 37 16,-5 3 79-16,-4 2-22 16,-4 9-34-16,-8-1-13 15,-3 15-6-15,-10 12 16 16,-8 21-31-16,-12 13 26 15,-3 28-13-15,-7 8 0 0,9 10-16 16,10 7-1-16,20-1-12 16,21 2-8-16,24 4-2 15,20 9-3-15,22-3 1 16,20 12 0-16,19-4 3 16,15-7-5-16,20-13-1 15,10-16 1-15,14-22 4 16,9-17-1-16,1-22-5 15,-5-12 1-15,-8-15 3 16,-7-14-3-16,-14-15 1 16,-7-7 4-16,-8-14 2 15,-8-8-5-15,-7-2 1 0,-12-7 0 16,-10 2 0-16,-17-8 2 16,-11-7 1-16,-14-14 0 15,-6-20-5-15,-8-11 3 16,-7-5 6-16,-12 5 4 15,-12 15 13-15,-15 20-7 16,-15 12-11-16,-15 11 5 16,-5 9 4-16,-3 12 8 15,1 14-22-15,5 16-5 16,8 16 0-16,2 14 0 0,2 16 0 16,-2 14 0-16,1 12 0 15,8 6 0-15,13 0 0 16,15-5 0-16,20-5 0 15,15-8-96-15,16-8-290 16,11-2-493 0</inkml:trace>
  <inkml:trace contextRef="#ctx0" brushRef="#br0" timeOffset="700.93">9968 16513 1107 0,'-16'-10'29'16,"7"6"-27"0,3 12 7-16,6 20 14 0,11 16-1 15,11 22-8-15,3 12-7 16,8 7-5-16,1-5-2 0,-1-14-1 15,0-16-9-15,-1-14-86 16,-8-10-120-16,-6-12 89 16,-12-10 110-16,-8-9 17 15,-13-12 16 1,-10-5 54-16,-6-2 26 0,0-2-9 16,4 4-20-16,10 4-27 15,7 0-35-15,14 4 11 16,15-8-5-1,10 0-10-15,8-4 1 0,8-2-1 16,-1-6 5-16,-4-3-3 16,-9-3 2-16,-8 0 39 0,-11-6 28 31,-15 6-19-31,-8-4 0 16,-6 4 6-16,-6 4-13 0,0 6 15 0,-1 6-20 15,6 8 2-15,5 10-1 16,6 2-16-1,3 4-13-15,4 4-1 16,0 14-9-16,2 10-3 16,4 16 1-16,6 18-1 0,8 14 0 0,2 0-2 15,7 1 1 1,5-7-16 0,-1-12-141-16,0-14-189 0,-2-16-255 15</inkml:trace>
  <inkml:trace contextRef="#ctx0" brushRef="#br0" timeOffset="1183.5">10519 16585 717 0,'-10'-64'73'0,"-1"10"-44"0,-3 14 83 16,4 14 42-16,1 12-53 16,7 6-73-16,2 12-15 15,2 10 20-15,4 12 5 16,5 10-11-16,7 12 1 15,5 16 0-15,1 2-14 16,5-4-7-16,2-3-5 16,-2-19 2-16,0-12-2 15,-6-16 5-15,-1-12 11 16,-7-8 24-16,-1-18-20 0,-5-10-12 16,-3-10 0-16,-6-7 1 15,-2-5 6-15,-4 4-2 16,-3 6 0-16,-1 12 0 15,4 8-7-15,-1 6-3 16,5 14-3-16,0 4-2 16,2 8 0-16,7 4 0 15,8 14 6-15,9 14-5 16,10 8 1-16,4 10-1 16,2 0-1-16,-2-10 0 15,-7-8-2-15,-6-13 2 16,-5-10 8-16,-9-13 28 15,-5-18 39-15,-4-14-21 16,-4-12-10-16,-6-14-11 0,-6 0-18 16,-3-4-6-16,-6 8-6 15,-2 1-3-15,-2 8-6 16,4 4-24-16,2 9-142 16,8 10-231-16</inkml:trace>
  <inkml:trace contextRef="#ctx0" brushRef="#br0" timeOffset="1372.48">11479 16320 1509 0,'-21'18'23'16,"-3"-5"-23"-16,2-3 7 16,4-10-2-16,20-5 2 15,18-4 0-15,18-5-7 16,14-8-6-16,10-9-161 15,5-5-233-15</inkml:trace>
  <inkml:trace contextRef="#ctx0" brushRef="#br0" timeOffset="1514.84">11824 15973 1164 0,'-2'-18'165'0,"-3"13"-134"16,-2 0 2-16,1 5 8 0,10 9 18 15,8 9 18-15,5 8-54 16,8 14-6-16,6 14-9 15,-2 4-7-15,-5 6-1 16,-3-2 0-16,-4-5-81 16,1-7-575-16</inkml:trace>
  <inkml:trace contextRef="#ctx0" brushRef="#br0" timeOffset="1957.77">13326 15324 1405 0,'-114'-14'14'0,"27"6"-14"16,22-6 0-16,26 6 10 0,43-6 5 15,38 0 22-15,41 2 4 16,46-6 2-16,49 0-6 16,36 1-8-1,19 3-13-15,16 0-4 16,4-4-7-16,-3 2-3 0,-9-4-2 0,-10-2 0 15,-17 0 3-15,-25 4-2 16,-28-4 1-16,-30 4-1 16,-31 0-1-16,-29 6-1 15,-28 2 1 1,-16 4-1-16,-18 2-26 16,-11 0-218-16,-12 0-262 0</inkml:trace>
  <inkml:trace contextRef="#ctx0" brushRef="#br0" timeOffset="2179.13">15901 14811 835 0,'-29'-17'363'0,"-2"7"-323"0,0 1 30 0,7 4 39 15,6 1-66-15,13 0-33 16,14 4 3-16,18 4 41 16,17 0 25-16,14 1-41 15,6 4 3-15,-6 5-8 16,-15 3 23-1,-16 2 19 1,-20 12-24-16,-17-1-24 0,-11 14-15 16,-11 6-9-16,-3-2-3 15,-2 2-11-15,8-5-31 16,12-5-227-16,17-7-535 16</inkml:trace>
  <inkml:trace contextRef="#ctx0" brushRef="#br0" timeOffset="2715.17">18711 14183 1115 0,'-93'-56'29'16,"-10"8"-25"-16,-4 8 45 15,-3 17 4-15,2 28-6 16,-4 17 21-16,-2 32 28 0,-6 30-5 16,7 28-4-1,10 25-50-15,25 19-2 0,22 24-4 16,29 13 1-16,25 11-13 15,29-3-6-15,25-3-2 16,29-25-1-16,33-33-5 16,24-34 2-16,23-35 1 15,20-35-2-15,8-28-1 16,2-28 1-16,-1-22 6 16,-10-20-5-16,-19-23 0 15,-21-13 0-15,-19-14-1 0,-30-8-1 16,-22-15 1-16,-29-11-2 15,-28-5-2-15,-33-7 7 16,-33-2-7-16,-41-5 4 16,-39 11-3-16,-33 9 2 15,-23 25 8-15,-13 22 0 16,10 34-10-16,20 29-3 16,21 30-4-16,25 27-2 15,24 15-14-15,20 24-40 16,12 15-171-16,23 22-237 0</inkml:trace>
  <inkml:trace contextRef="#ctx0" brushRef="#br0" timeOffset="3237.36">16931 16888 1229 0,'-23'-18'27'15,"-1"14"-27"1,4 8 0-16,6 18 2 0,14 6 7 16,12 12 1-16,7 8 0 15,6 0 0-15,4-6-3 16,-4-3-4-16,-6-15 4 15,-7-12 17-15,-5-6 34 0,-7-6 7 16,-3-6-38-16,-1-6-26 16,-3-2-2-16,4-4-1 15,6-9-10-15,8-1 11 16,16-2-2 0,13-10 0-16,12-4 3 0,4-6 2 15,-4-4-1-15,-9-4 0 16,-14-4 5-16,-20 3 6 15,-18 5 4-15,-15 6 44 16,-3 8 16-16,-2 12-16 16,6 12 4-16,8 10-24 15,5 6-37-15,8 14 0 16,10 16-3-16,2 16 0 0,6 8-3 31,8 12 0-31,3-3-9 0,2-9-68 0,2-4-119 16,-2-6-134-16,-4-10-636 15</inkml:trace>
  <inkml:trace contextRef="#ctx0" brushRef="#br0" timeOffset="3679.7">17554 16677 483 0,'-2'-44'477'15,"-8"18"-431"-15,-7 16 32 16,2 10 13-16,6 18-70 0,11 8-5 0,10 10-1 15,9 5-4-15,10 9-4 16,6-10-3-16,1-6 1 16,-1-6-4-16,-6-10 4 15,-6-6-1-15,-10-10-1 16,-5-2 27-16,-6-2 25 16,-6-10 16-1,0-6-33-15,-6-8-20 0,0-6-8 16,-1-12 2-16,-3 2-8 0,6 3-1 15,-1 7-3-15,3 14 0 32,4 6-10-32,2 10 1 15,9 8 9-15,7 12 3 16,11 8 3-16,7 10-3 16,1 9-1-16,-1-9-1 15,-5-6-1-15,-6-8 6 16,-9-12 2-16,-8-6 19 0,-1-8 38 15,-5-10 19-15,-4-16-54 16,2-6-21-16,-7-14-2 16,1-3-5-16,-6-1-2 15,1 6 0-15,-1 2-16 16,4 10-37-16,4 2-125 16,8 12-177-16,12 8-630 15</inkml:trace>
  <inkml:trace contextRef="#ctx0" brushRef="#br0" timeOffset="3854.18">18410 16629 1465 0,'-27'22'29'0,"-8"-10"-20"16,6-2 34-16,4-6-7 16,10-4-32-16,19-4 5 15,23-10-8-15,15 0-1 16,16-6-95-16,13 2-273 15,0 4-430-15</inkml:trace>
  <inkml:trace contextRef="#ctx0" brushRef="#br0" timeOffset="4202.43">18807 16521 1173 0,'-12'-18'112'16,"-5"-4"-96"-16,-1 0 19 0,3-4 45 15,5 2-25-15,14-6-26 16,15 3-13-16,12 4-4 15,11 0-12-15,9 11 5 16,5 16 2-16,-2 9 10 16,-6 10 4-16,-10 13 20 15,-15 5 9-15,-15 7 18 16,-16 2-3-16,-17 6-4 16,-11-2-2-16,-6-8-8 15,-1-6-3-15,10-9-22 0,9-13-26 16,13-10 0-16,4-2 0 15,9-11 0-15,9 4 0 16,14-7 0-16,10-2 0 16,10-3 0-16,7 0 0 15,3-6 0-15,-4 1 0 0,1 0 0 16,-4 0 0 0,-5-4-57-16,-3 4-196 0,-4-4-166 15</inkml:trace>
  <inkml:trace contextRef="#ctx0" brushRef="#br1" timeOffset="6856.86">12938 14495 960 0,'-13'-55'34'16,"-1"-2"-12"-16,1 7 1 16,-1 8 54-16,10 14 70 15,2 10-47-15,2 12-53 0,0 6-36 16,0 12 8-1,0 18 37-15,0 21-6 0,2 17-22 16,4 18-18-16,2 8 11 16,5-14-11-16,7-10-9 15,5-17 4-15,3-16-5 16,1-10 0-16,0-15-1 16,-2-6-2-16,0-10 3 15,-5-10 0-15,3-13-94 16,-4-10-115-16,-2-14-409 15</inkml:trace>
  <inkml:trace contextRef="#ctx0" brushRef="#br1" timeOffset="7014.72">12793 14588 1149 0,'-32'14'0'0,"13"-2"-27"15,7-12 7 1,18 2 20-16,15 0 12 0,20 2-12 0,12 0-9 15,13 2-175-15,9-2 9 16,-4 6 9-16,-9 0-21 16</inkml:trace>
  <inkml:trace contextRef="#ctx0" brushRef="#br1" timeOffset="7315.61">13212 14682 381 0,'-2'2'278'16,"-12"-6"-166"-16,-6-4 9 16,-4-10 46-16,-5 0-22 15,2-4-67-15,2 0-11 16,6-4-42-16,9 0-7 0,10 2-9 15,14-2-6 1,13 4 4-16,8 4-7 0,10 5 1 16,2 12 2-1,2 9 5-15,-3 10 1 16,-6 6-4-16,-9 6 4 0,-8 2 12 16,-12-2 19-1,-13-2-1-15,-5-6 14 0,-6-6-4 16,-3-6-9-1,-1-12-13-15,1-6-19 0,1-4-4 16,-1-18 8-16,5-6-12 0,9-6-5 16,6 0-14-1,9 1 6-15,12 8-68 0,6 7-107 16,11 8-142-16,7 5-444 16</inkml:trace>
  <inkml:trace contextRef="#ctx0" brushRef="#br1" timeOffset="8073.39">13838 14291 839 0,'-5'-8'109'0,"-12"4"21"16,-12 6 50-16,-4 2-109 0,-4 8 7 15,4 6-21-15,0 6-31 32,4 5-10-32,7 0-8 0,8 4-5 15,8 1-1-15,8 0 2 0,6 2-3 16,9 0-2-16,5-6-5 31,0-4-1-31,4-8-3 0,-1-8 10 0,0-12 0 31,-4-14 13-31,0-10-6 0,-3-10 0 0,-9-8-4 16,-5-2 4-16,-4-1-2 16,-9 7-1-1,-5 2 4-15,-1 11 0 0,-1 6 1 0,3 9 0 16,5 4-9-16,0 6-9 15,6 4-8-15,6 6 17 32,8 8 3-32,5 6-3 0,8 6 0 0,9 12 0 31,4 0 0-31,2 1-5 0,-5-9 1 0,-6-8-5 31,-8-10 2-31,-8-8-4 16,-7-12 11-16,-1-10 3 0,-3-8 3 15,-2-10-6 1,0-4 5-16,-2 2-1 16,2 5 0-16,0 4-4 0,2 6-2 15,7 7 1-15,4 4 0 16,8 4 1-16,1 4 0 16,2 4 3-16,5 14-2 15,-4 2 4-15,-1 14 0 16,-3 7-4-16,-8-2 2 0,-7-2 2 15,-4-11 2 1,-2-8 15-16,-2-14 37 16,-2-4-14-16,-3-10-38 0,-1-4-5 15,-2-6 5-15,2-4-3 16,3-6-2-16,7-3-1 16,9 1 0-16,5-2 2 15,6 8-2-15,3 0-1 16,4 10 3-16,0 6 4 15,0 8-1-15,0 8 2 16,-2 4-3-16,-3 12 2 0,-4 10-1 16,-2 10-3-16,-7-4-3 15,0 3-2-15,-4-6-5 16,-5-2 0 0,2-13-102-16,-4-2-114 0,3-4-194 15</inkml:trace>
  <inkml:trace contextRef="#ctx0" brushRef="#br1" timeOffset="8341.86">14649 14269 640 0,'3'-34'325'0,"-13"4"-276"15,-5 6 73 1,-8 8 14-16,2 10-87 0,0 2-4 16,3 8-28-16,7 0-17 15,5 12-1-15,8 4 1 16,7 4 0-1,9 10 1-15,6 0 4 0,7 4 0 16,5 6-3 0,-2-8 6-16,-3 0 13 15,-8-5 40-15,-6-7-3 0,-11-4 7 16,-8-4-28-16,-9-4-29 0,-9-4-8 16,-7 0-5-16,-2-2-23 15,2-6-157-15,5-10-225 16</inkml:trace>
  <inkml:trace contextRef="#ctx0" brushRef="#br1" timeOffset="8672.9">15079 14247 693 0,'38'-12'281'16,"-15"-4"-195"-16,-8-4 99 15,-1-2-70-15,-6-4-13 16,3-2-24-16,-2 0-49 0,0-2 6 31,-2-2 1-31,-5 1 9 0,-4-3-4 0,-5 5-5 16,-4 4-6-16,-7 5 9 15,0 8 2-15,3 4-5 16,1 8-10-16,3 2-20 16,0 18 2-16,-2 16-3 15,2 18 0-15,-1 12 1 16,6 15-5-16,6 5 5 15,8-6-4-15,2 0 2 0,3-4-4 32,-2-1-2-32,0-11 2 0,-4-2-3 15,-5-6-58-15,-4-2-218 0,-9-9-296 16</inkml:trace>
  <inkml:trace contextRef="#ctx0" brushRef="#br1" timeOffset="9035.41">14981 14574 1389 0,'-9'-16'11'16,"9"0"-2"-16,16-2-9 15,13 0 9-15,13-2 6 0,10 0 18 16,3 2-11-16,0 0 17 16,1 2 13-16,5-8-13 15,-3-2-12-15,-10-1-8 16,-9 1-3-16,-10 4 19 15,-14 4 41-15,-13 0-54 16,-6-2-14-16,-9 0 6 16,-6-2 2-16,-1 0-3 15,-2 8 2-15,-4 4 5 16,1 6 5-16,-2 8-11 16,0 6-7-16,0 4-5 0,8 2-2 15,5 6-3-15,7 10 2 16,12-4 0-16,13 10-3 31,7 4 2-31,8 1-6 0,5-6-86 0,-1 2-128 31,-1-5-166-31,-5-6-512 0</inkml:trace>
  <inkml:trace contextRef="#ctx0" brushRef="#br1" timeOffset="9366.98">15627 14455 832 0,'5'-33'103'0,"-3"-3"-40"16,3 5 27-16,-1-1-13 15,7 6-1-15,9 4-28 0,5 10-2 32,10 6-13-32,3 6 4 0,2 2-3 0,-2 8 18 15,-2 10 14-15,-11 6-20 16,-10 6-1-16,-7 3-13 31,-8-3 18-31,-2-10-1 0,-2-10-12 16,-1-6 11-16,5-10 6 15,-2-9-21-15,2-9-32 16,0-10 7 0,5-8-3-16,1-6 0 0,10-6-1 15,1 8 1-15,4 2-1 16,4 6 5 0,1 6-2-16,-1 10 0 0,-1 4-2 15,1 6 1-15,-3 10-3 16,-3 8-3-16,0 10 0 15,-3 10-1-15,-8 14-8 16,-8 6-198-16,-2 8-417 16</inkml:trace>
  <inkml:trace contextRef="#ctx0" brushRef="#br1" timeOffset="9793.99">21810 14644 1355 0,'-42'8'42'16,"4"-6"-27"-16,7-4 95 15,9 0-55-15,13-2-8 16,13 0-28-16,23-2 33 15,22-4 14-15,31-2-45 16,27-6-15-16,17 2-6 16,5 2-2-16,-1 4 0 15,-17 6-2-15,-22 6-88 16,-22 4-253-16,-32 4-356 0</inkml:trace>
  <inkml:trace contextRef="#ctx0" brushRef="#br1" timeOffset="9967.7">22044 14789 1154 0,'-58'18'114'0,"13"-9"-102"16,12-5-11-16,13-4 1 15,18-1 17-15,22-6 30 16,25-4-14-16,26-7-26 16,20-7-9-16,21-1-3 15,3-2-1-15,-8 2-32 16,-13 0-488-16</inkml:trace>
  <inkml:trace contextRef="#ctx0" brushRef="#br1" timeOffset="10204.42">22634 14476 160 0,'-41'-22'763'0,"-5"-5"-662"0,7 8-44 16,3 6 91-16,14 4-136 16,13 6 2-16,20 3-14 0,20 7 35 15,20 4 35 1,14 7-43-16,10 7 72 0,104 67-5 15,-175-74-8-15,-8 2 43 16,-1-2-36 0,-5 0-31-16,-9 22-39 0,-10-6-15 15,0-2-8-15,3-4-3 16,8-2-24-16,13-6-100 16,19 1-161-16,17-7-622 15</inkml:trace>
  <inkml:trace contextRef="#ctx0" brushRef="#br1" timeOffset="10976.23">24954 14486 859 0,'-34'20'246'15,"3"-4"-233"-15,6-4 0 16,10-12 61 0,7 2-14-16,8-4-32 0,4-4 16 15,5-6 13-15,4-6-17 16,3-8-16-16,2-9 2 16,-1 2 11-16,-10-3 11 15,-10 5-11-15,-10-1-7 16,-13 8-12-16,-14 6 3 0,-12 8-17 15,-6 10 43-15,2 8-23 16,6 10-9-16,9 0-12 16,14 6-3-16,14 10 0 15,13 1-2 1,13 7 1-16,14 3 0 0,14 4-3 16,14-5 2-16,10-12 0 15,10-12-10-15,8-10-59 16,1-20-78-16,1-10-71 0,-7-12-40 15,-9-4 233-15,-9-10 27 32,-18 2 2-32,-13 1 25 0,-15 3 13 0,-16 2 125 15,-10 4-79-15,-7 2 12 16,-3 4 16-16,-5 6-56 16,0 6-2-16,4 6 3 15,6 8-34 1,1 6-20-16,3 14-4 0,6 8 3 31,0 12-4-31,7 8 0 16,7 7-2-16,6-8 2 0,6 0-3 15,2-13 3-15,-3-10-4 16,-5-12 1-16,-1-4 3 16,-5-8 1-16,-1-8 15 15,3-8-9-15,3-8-2 16,3-6-1-16,-1-7 4 15,-2 3 2-15,-2 0 8 16,-3 4 23-16,-3 8-8 0,-2 6 3 16,-2 8-22-1,0 8-7-15,-2 2-7 16,2 2-2-16,0 2-1 0,0 10 3 16,2 10 2-16,2 8 3 15,1 10-5-15,1 5-13 16,2-3-62-16,0-6-85 15,7-8-136-15,6-8-355 16</inkml:trace>
  <inkml:trace contextRef="#ctx0" brushRef="#br1" timeOffset="11267.07">25961 14309 1024 0,'0'-30'173'0,"-16"0"-68"0,-10 6-25 16,-10 8-8-16,0 8 10 15,3 6-14-15,8 4-23 16,8 4-39-16,8 8-5 16,9 8-1-16,9 4 2 15,10 6 0-15,8 4-1 16,10-5 3-16,-2 1-4 16,-4-2 4-16,-9-2 4 15,-10 0 5-15,-15-2 33 0,-8-4-4 16,-7-4-16-16,-2-4-16 15,-5-4-9-15,4-4-1 16,-2-4-6-16,3-6-111 16,2-2-133-16,11-16-176 15</inkml:trace>
  <inkml:trace contextRef="#ctx0" brushRef="#br1" timeOffset="11622.69">26106 14249 744 0,'40'-10'358'0,"-15"10"-286"15,-15 4-68-15,-3 4 33 0,5 8 26 16,3 6 68-16,7 8-75 16,3 6-32-16,4 0-16 15,2-1-5-15,0-7-3 16,1-6-2-16,-1-16-12 16,-4-6-18-16,-2-14-33 15,-2-10 22-15,-5-6 43 16,-5-11 1-16,-6-5 11 15,-5 4 9-15,-6 8 29 16,-1 8 49-16,-1 8-34 0,4 12-36 16,-1 6-21-1,6 16 6-15,-1 8 35 0,4 14-28 16,1 6-4-16,-2 15 14 16,-3 3 3-16,-2 6-19 15,-7-2-10-15,0 6-5 16,-4 0-2-16,5-4-16 15,-1-6-150-15,4-3-308 16</inkml:trace>
  <inkml:trace contextRef="#ctx0" brushRef="#br1" timeOffset="11860.18">27153 13601 1394 0,'7'-84'81'0,"-3"32"-79"16,-4 28 6-16,0 24 7 16,9 20 153-16,2 22-69 15,2 24-59-15,1 23 12 16,-7 19-1-16,-9 14-26 16,-10-2-17-16,-5-1-5 0,-6-5-5 15,-2-5 2 1,4-5-18-16,3-6-133 0,1 2-216 15,7-8-567-15</inkml:trace>
  <inkml:trace contextRef="#ctx0" brushRef="#br1" timeOffset="12098.29">27274 15159 909 0,'17'-14'98'16,"-11"-8"-18"-16,-6-8 79 15,-2 2-29-15,-4-4-8 16,-5 6-42-16,-3 4 14 0,-3 10-34 15,-6 6-32 1,-4 6 10-16,3 2 22 16,2 2-3-16,6 0-23 15,7 0-28-15,5 0-6 0,6 2 0 16,3 10-3 0,3 2 3-16,8 4-6 0,6 2-41 0,9-8-205 15,10-14-477-15</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9-06T11:12:34.002"/>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FF0000"/>
    </inkml:brush>
  </inkml:definitions>
  <inkml:trace contextRef="#ctx0" brushRef="#br0">20424 2031 529 0,'25'8'156'16,"-3"-10"-30"-16,0-14-15 31,-2-10-8-31,5-10 4 0,-2-10 1 16,-6-3 30 0,-5 4-15-16,-10 6-25 15,-4 10-9-15,-6 8-18 0,4 11-6 16,-3 6-30-16,3 4-26 15,0 14 8-15,-4 20 6 16,0 15-3-16,3 21-3 16,5 20 2-16,2 10-5 15,9 4-8-15,5 5-4 16,-5-3 0-16,1-2-1 16,-6-9 0-16,-6-9-1 15,0-14 0-15,-4-16 0 16,2-18 0-16,0-18 1 15,0-12-1-15,-4-18-6 16,2-16 1-16,-3-18 2 16,-1-20 2-16,-4-22-4 0,1-21-1 15,-4-19 0 1,-5-15 5-16,-5-3 0 0,0-2 1 16,1 14 4-16,2 23-3 15,4 21-1-15,3 20 2 16,5 24 0-16,6 16 0 15,2 12-2-15,2 9-1 16,6 6-3-16,10 5 3 16,13 0 2-16,18 0 3 15,24-2-4-15,23-4 0 16,15-9 4-16,13-7-2 16,3-8 2-16,0-3-2 0,-5-7 1 15,-2-7 0-15,-4 1 1 16,-3-2-3-16,-8 2 3 15,-9 8 0-15,-19 8 2 16,-15 9-5-16,-12 12 3 16,-11 10-3-16,-6 18 7 15,-4 15 0-15,-2 20 7 0,-1 22-9 16,-2 16-6-16,1 15 0 16,-1 5 0-16,2-2 0 15,1-4 0-15,-1-3 0 16,1-3 0-16,-3-8 0 15,-2-3 0-15,-2-11 0 16,-5-14 0-16,-6-16 0 16,-9-9 0-16,-11-11 0 15,-16-6 0-15,-21 2 0 16,-27-1 0-16,-26 0 0 0,-20-1 0 16,-15-2 0-16,-13-2 0 15,-3 0 0 1,-2-2 0-16,5 2 0 0,-1-4 0 15,7 0 0 1,12-4 0-16,19-2 0 0,18-4 0 16,29-2 0-16,27-4 0 15,20-4 0-15,20-8-236 16,25-18-377-16</inkml:trace>
  <inkml:trace contextRef="#ctx0" brushRef="#br0" timeOffset="867.09">22726 1333 1077 0,'-36'-74'146'0,"3"8"-65"0,6 18 52 15,5 16-34 1,15 18-68-16,9 16-25 0,7 16 4 15,9 14 6-15,7 18-2 32,4 16-11-32,4 8-2 0,-2 1-1 0,-2-6-2 15,0-8-8 1,-7-13-83 0,-4-12-81-16,-7-16-16 0,-7-12 47 15,-8-14 55-15,-9-14 88 16,-5-10 0-16,-7-10 28 15,-2-6 41-15,1-8 0 16,4-5-6-16,8-1-16 16,7 4 23-16,10 4-31 15,6 10-10-15,4 10 0 16,8 10 1-16,0 10 7 16,4 4 4-16,-5 6-1 15,-5 6-11-15,-3 6-8 16,-10 4-4-16,-4 4-10 0,-4 2-6 15,-8 2-2-15,-7 2-4 16,-2 2-64-16,-2-6-221 16,5-4-227-16</inkml:trace>
  <inkml:trace contextRef="#ctx0" brushRef="#br0" timeOffset="1197.45">22904 1055 1093 0,'18'-25'119'15,"-9"11"-102"-15,-7 3 8 0,1 7 36 16,7 9 19-16,9 13-29 16,2 14-19-16,4 13-15 15,-3 9-16-15,-4 8 9 16,-9 0-9-16,-7-6 2 16,-4-14-3-16,0-11 2 15,0-16 9-15,0-12 16 16,2-13-9-16,0-12-9 15,-3-11 9-15,3-5 25 16,-3-6-15-16,6 0-4 16,2 4-3-16,6 2-9 15,5 4-3-15,8 7-3 16,0 5 1-16,5 11-7 0,-2 4 7 16,-2 10-7-1,-4 4-2-15,0 10-1 0,-5 6 1 16,-3 10-2-16,-5 5-5 15,-3 2-128-15,0-2-150 16,4-10-264-16</inkml:trace>
  <inkml:trace contextRef="#ctx0" brushRef="#br0" timeOffset="1575.69">23463 1069 950 0,'-6'-28'151'15,"-4"6"-81"-15,0 4 33 16,1 5 7-16,7 8-40 15,2 5-52 1,4 3-6-16,3 5 14 0,3 8-11 16,6 11-3-16,0 1-12 15,2 2 1-15,2-2-1 16,2-10 1-16,0-13 5 0,9-10-3 16,3-13 4-1,3-13-7-15,-3-6 12 0,-3-3-8 16,-11-1 3-1,-9 5 39-15,-8 6-2 0,-10 6 11 16,3 4-4-16,-3 10-1 16,1 4-20-16,1 6-17 15,3 6-12-15,-5 8 7 16,0 10-2-16,-1 8-2 16,-4 14-4-16,1 8 1 15,2 3-1-15,1 1-4 16,5-2 2-1,-2-6-32-15,7-8-146 0,1-8-112 0,8-10-329 16</inkml:trace>
  <inkml:trace contextRef="#ctx0" brushRef="#br0" timeOffset="1861.27">24203 906 1100 0,'-11'-44'96'0,"-11"8"36"15,-5 6-15-15,0 14-28 0,7 7-34 16,5 12-54 0,-2 11 0-16,9 8-1 0,8 8 5 15,6 6-3-15,13-2 1 16,12-4 1-16,11-5-1 16,7-2-1-1,0-3-2-15,-9 0 1 0,-8-3 2 16,-15 1 7-16,-10-3 11 15,-14 3-2-15,-13 3-11 16,-11 3-8-16,-10-4-3 0,-3-2-2 16,0-6-84-1,6-12-156-15,13-12-209 0</inkml:trace>
  <inkml:trace contextRef="#ctx0" brushRef="#br0" timeOffset="2064.71">24365 786 396 0,'48'-26'767'16,"-15"10"-677"-16,-16 10-66 0,-9 8 62 16,-4 10 66-16,3 10-84 0,-1 10-35 15,-2 10-21 1,-1 4-12-16,-1-4 1 0,-4-8-1 16,-1-8 0-16,6-10-18 15,-3-9-137-15,0-10-171 16,0-8-301-16</inkml:trace>
  <inkml:trace contextRef="#ctx0" brushRef="#br0" timeOffset="2300.87">24453 684 872 0,'-25'-39'138'16,"-2"13"-26"-16,5 10 3 16,4 8-81-1,12 18-11-15,6 12 7 0,10 6-21 16,11 2 8-16,8 1-2 15,4-13-1-15,3-6 27 0,-3-14 49 16,-8-8-2-16,-10-7-31 16,-10-6-13-16,-12-4-9 15,-8 0-29 1,-12 4-6-16,-7 7-8 0,1 8-17 16,4 12-30-1,4 12-63-15,7 11-52 0,7 4-47 31,13 10-132-31</inkml:trace>
  <inkml:trace contextRef="#ctx0" brushRef="#br0" timeOffset="3150.41">24965 644 944 0,'-5'-27'200'0,"-12"5"-68"0,-12 6 17 16,-2 6-54-16,-3 12-49 15,3 10-25 1,0 10-4-16,6 6-6 0,5 6 0 16,9 7-9-16,7-5-1 31,8 2 0-31,7-2-1 0,7-6 0 16,5-4-4-16,6-6-3 15,4-10-77-15,2-8-89 16,3-10-18-16,7-14-35 15,-1-8 79-15,-2-8 147 16,-5-6 8-16,-11 0 19 16,-10 1 104-16,-14 1 10 15,-9 4-12-15,-6 6-35 16,-5 4 4-16,-2 8-30 16,-3 10-9-16,4 8-32 15,1 8-21-15,3 10 6 16,1 8-6-16,1 8-2 0,6 0-4 15,2 2 2-15,7-6-1 16,6-6-1-16,4-8 0 16,9-7 1-16,4-11 4 15,10-9 3-15,1-6-5 16,-1-14-1-16,-2-3-1 16,-6-4 6-16,-14 4-3 15,-3 4 14-15,-10 10 20 16,-4 8-1-16,-6 6-22 15,-1 6-15-15,2 8 0 16,-2 8 2-16,2 6-2 0,3 8 0 16,1 12 1-1,7 0-1-15,5 4 1 0,6-2-1 16,5-6 0-16,7-9 1 16,59 5 4-16,-62-44 2 15,1-4-6-15,2-6 7 16,-1-8-3-16,23-27-1 15,-3-9-3-15,-6-12 7 16,-13 4 0-16,-16 6 24 16,-16 11 0-16,-11 9-11 15,-11 12-1-15,-2 10-7 16,0 14-8-16,-1 6-2 0,8 14-1 16,-1 18 0-16,8 16 0 15,8 9 4-15,6 11-3 16,10 4 9-16,11 2-7 15,13-4 21-15,4-7-7 16,6-10-14-16,3-8 3 16,3-11-8-16,-2-8-3 15,-2-9 1-15,-10 0 0 16,-6-7-20-16,-12 0-165 16,-13 4-43-16,-22 12-330 15</inkml:trace>
  <inkml:trace contextRef="#ctx0" brushRef="#br0" timeOffset="3720.78">24096 1694 1203 0,'31'-38'30'15,"-6"2"-13"1,-9 0 69-16,-10 8 11 0,-2 8-16 16,-1 5-35-1,-8 8-31-15,1 7-15 0,0 2 0 16,-1 8 0-16,3 8 7 16,4 6-6-16,9 8 1 15,10 6-2-15,10-2 2 16,4-4-1-16,-1-4-1 0,-5-7 5 15,-17-7 5 1,-18-3 18-16,-27 3-21 0,-21-2-3 16,-15 5 1-16,-4-3 1 15,7-6-4-15,22-4-2 16,20-2-2-16,17-7 1 16,16-3 0-16,13-7 1 15,18-6-6-15,16-5-1 16,18-8 1-1,8-2 6-15,3-6-1 0,0-4 2 0,-8-4 1 16,-8 2 4 0,-15 2 0-16,-19 6 11 15,-16 5 23-15,-17 9 0 0,-15 8-18 16,-12 6-17-16,-10 10-3 16,-8 10 11-1,-6 8-7-15,2 6-4 0,7 3-2 16,13 2-4-16,11 1 3 15,14 4 0-15,12 3 1 16,9 3-2-16,10 2-7 16,10-2-83-16,5-2-177 15,7-10-266-15</inkml:trace>
  <inkml:trace contextRef="#ctx0" brushRef="#br0" timeOffset="4041.95">24822 1514 1044 0,'-4'-36'63'0,"2"-4"-48"16,4 1 73-16,7 5-4 16,13 6 1-1,12 8-18-15,5 10-23 0,9 10-21 0,-2 12-8 16,1 10-3-16,-9 6 3 16,-11 6 1-1,-12 2 4-15,-10-4 11 0,-10-4 28 16,-4-7 19-16,-6-9-20 15,-5-8-9-15,-3-6-14 32,2-6-11-32,-2-6-13 0,0-6-7 0,8-6-3 15,6-2-1-15,4-5-1 0,14-3-7 16,9-2-50 0,11 2-95-16,11 2-50 15,5 8-154-15,-1 8-495 16</inkml:trace>
  <inkml:trace contextRef="#ctx0" brushRef="#br0" timeOffset="4283.22">25450 1269 776 0,'23'8'215'0,"-5"4"-127"16,-9 2 74-16,-3 2-37 16,4 8-37-16,3 6-5 15,2 0-59-15,3-2-11 16,0-3-4-16,-3-10-5 0,-1-6 8 15,-7-5 50-15,-3-12-19 16,-2-9-38-16,-4-3-1 16,-2-10-4-16,0-3 0 15,1-4-1-15,-2-1-11 16,10 0-69-16,4 0-101 16,8 4-56-16,6 6-101 15,6 11-35-15</inkml:trace>
  <inkml:trace contextRef="#ctx0" brushRef="#br0" timeOffset="4525.03">25799 1199 456 0,'15'18'178'0,"1"-4"-47"0,-1-8 17 16,1-6-38-16,3-6-36 15,6-8-39-15,2-4 38 16,2-2-5-16,-2-4 0 16,-2 0 36-16,-10 2 16 15,-11 0-36-15,-6 4-23 16,-9 1-7-16,-9 6-14 15,-3-2-11-15,2 9-4 16,2 3-14-16,4 2-11 16,3 8 0-16,6 6 2 0,6 6-2 15,4 5-3-15,6 6-6 16,5 0-83-16,10 0-67 16,2-2-106-16,6-4-74 15,2-4-336-15</inkml:trace>
  <inkml:trace contextRef="#ctx0" brushRef="#br0" timeOffset="4859.14">26277 1221 837 0,'18'-30'149'0,"-5"0"51"0,-8-3-58 15,-3 1-10-15,5 1-43 16,2-1-38-16,6 1-5 0,10 5-22 16,8 4-12-16,8 6 9 15,3 12-8-15,5 10-3 16,-2 6-5-16,-4 8 1 15,-6 10 1-15,-8 2 4 16,-14 3 2-16,-8-3 20 16,-9-2 41-16,-11-10-18 15,-8-8-8-15,-2-8-7 16,-4-10-16-16,4-10-23 16,5-12-2-16,14-8 0 0,8-7 0 15,12-1 0-15,9 2 0 16,2 8 0-1,6 8 0-15,5 4 0 16,4 8 0-16,0 8 0 0,0 8 0 16,-2 10 0-16,-9 8-191 15,-14 14-240-15,-22 13-846 16</inkml:trace>
  <inkml:trace contextRef="#ctx0" brushRef="#br0" timeOffset="5316.31">21467 2055 283 0,'27'-34'606'0,"-7"10"-481"16,-9 8 71-16,-9 10 9 15,-6 8-44-15,-10 8-79 16,-15 12-11-16,-22 20 6 16,-23 16 10-16,-24 18-29 15,-18 15-11-15,-15-1-16 16,-2 0-13-16,4-5-18 0,10-12 0 16,19-5 0-1,18-5 0-15,11-5-49 16,10-2-145-16,3-2-113 15,5-1-196-15</inkml:trace>
  <inkml:trace contextRef="#ctx0" brushRef="#br0" timeOffset="5756.7">17700 3832 1208 0,'19'-61'57'15,"-7"14"-48"1,-8 14 20-1,-6 15 8-15,4 16-4 0,2 19 59 0,3 15-10 16,7 15-37-16,1 16-6 16,3 7-2-16,2 0-17 15,0-8-7 1,-2-10-3-16,-1-12-3 0,-5-15 5 16,-3-11 13-1,-5-9 43 1,0-9-9-16,1-15-18 0,4-13-16 15,-2-13-10-15,4-11-1 16,-3-6-11-16,0 0-2 16,0 2-1-16,1 7-1 15,1 12-4-15,0 13-43 16,-1 10-129-16,3 11-38 16,3 7-107-16,7 4-165 15</inkml:trace>
  <inkml:trace contextRef="#ctx0" brushRef="#br0" timeOffset="6042.21">18238 3645 717 0,'27'-22'153'0,"-11"0"-32"16,-9-2 58-16,-12 4-30 15,-4 4-45-15,-2 0-9 0,-4 6-25 16,-1 2-15-16,0 6-17 16,3 2-14-16,2 4-16 15,-1 8-8-15,8 6 2 16,2 6 0-16,8 8-2 15,12 4 1-15,11 4 1 16,11 1-1-16,5-1 1 16,4-3-1-16,-4-8 1 0,-12-7 1 15,-13-6 0-15,-11-8 63 16,-16-2-19-16,-15-2-45 16,-9 4-2-16,-8-2-3 15,-3-2-21-15,9-4-120 16,6-6-147-16,16-12-287 15</inkml:trace>
  <inkml:trace contextRef="#ctx0" brushRef="#br0" timeOffset="6231.27">18606 3625 1260 0,'31'-8'103'16,"-19"6"-88"-16,-12 2 12 15,4 0 46-15,5 0-10 0,9 2-38 16,6 0-21-16,9-2-3 15,8 2-1-15,1-6-59 16,5-2-213-16,-3-6-177 16,-2-4-222-16</inkml:trace>
  <inkml:trace contextRef="#ctx0" brushRef="#br0" timeOffset="6356.07">19063 3507 471 0,'25'-24'257'0,"-6"2"-83"16,-7 6 46-16,-6 6-50 0,-4 6-36 15,1 2-50 1,-3 5-28-16,6 12 81 0,4 9-65 15,0 10-48 1,1 16-12-16,1 10-12 0,-1 0 0 16,-5 0-9-16,4-3-99 15,-2-11-203-15,3-14-413 16</inkml:trace>
  <inkml:trace contextRef="#ctx0" brushRef="#br0" timeOffset="6750.12">19909 3232 1221 0,'-51'24'52'0,"6"-6"29"16,14-8 78-16,12-2-103 16,11-6-28-16,18-9 39 15,15-14 8-15,17-7-16 16,18-10-18-16,13-10-19 15,10-2 8-15,4 0-12 16,-5 4-13-16,-4 3-3 16,-13 7-2-16,-16 8-2 15,-9 6-26-15,-9 6-244 16,-2 2-445 0</inkml:trace>
  <inkml:trace contextRef="#ctx0" brushRef="#br0" timeOffset="7146.22">21814 2097 1099 0,'12'-28'160'16,"-10"12"-99"-16,-2 6 42 0,-9 8-39 15,0 16-17-15,0 22 37 16,3 26-14-16,-2 27-14 15,4 29-1-15,4 18-28 0,-2 7-3 16,-2-1-16 0,-7-2-7-1,-12 1-1-15,-10 3-7 16,-17-5-8-16,-8-9-85 16,1-10-105-16,4-16-285 15</inkml:trace>
  <inkml:trace contextRef="#ctx0" brushRef="#br0" timeOffset="7509.69">20892 4237 1284 0,'-22'-22'23'15,"6"4"-18"-15,5 6 1 0,7 9-4 16,13 10 16-16,13 11 63 16,11 10-17-1,12 16-33-15,6 10-8 0,3 8 18 16,-3 2-13-16,-9-7-3 16,-10-13 2-16,-11-12 16 15,-9-12 12-15,-6-12 37 16,-3-10-28-16,-1-14-39 15,2-16-18-15,8-17 9 16,1-13-3-16,0-14-5 16,1 0-6-16,-1 2-2 0,-4 4 0 15,0 6-4-15,-1 13-20 16,-1 11-164 0,-2 16-168-16,2 16-299 0</inkml:trace>
  <inkml:trace contextRef="#ctx0" brushRef="#br0" timeOffset="7833.03">21608 3920 917 0,'10'-24'218'0,"-14"4"-206"16,-8 0 58-16,-5 6 51 0,-5 8-70 16,-3 8 12-16,-2 6-17 15,3 6-32-15,2 4-11 16,9 4-3-16,5 4 0 15,13 2-2-15,11 4 2 16,11 5 0-16,6-1-1 16,7 1 1-16,1-1 5 15,-4-1-5-15,-10-9 1 16,-8-2 3-16,-9-8 23 16,-10-2 66-16,-14 0-49 0,-11 2-29 15,-8 4-12-15,-5 2-3 16,-1-4-5-16,7-4-25 15,12-4-142-15,14-10-175 16</inkml:trace>
  <inkml:trace contextRef="#ctx0" brushRef="#br0" timeOffset="7982.7">21997 4095 1277 0,'12'-8'120'0,"-10"-1"-117"0,0 1-1 15,29-7-1 1,-11 12-1-16,0 1-7 16,5 0-9-16,-5 2-181 0,20-2-217 15</inkml:trace>
  <inkml:trace contextRef="#ctx0" brushRef="#br0" timeOffset="8298.29">22256 3986 720 0,'0'-22'260'16,"-2"-2"-232"-16,2-2 54 15,2 4 15-15,4 2-39 16,7-2-21-16,10 2-5 16,6 4-9-16,6 0-10 0,5 6 0 15,1 6 4-15,-3 12 12 16,-3 4 35-16,-6 12 34 16,-8 8-13-16,-13 4-1 15,-10 6-12-15,-16 2-6 16,-11-2-5-16,-7-4-22 15,1-9-9-15,6-11-8 16,12-9-19-16,9-6-3 16,12-6 0-16,19-2 6 15,13-6-5-15,13-3 2 16,15 0-3-16,7-1-4 16,4-3-1-16,0 0-64 0,-1-1-115 15,-1 1-99 1,-4-6-211-16</inkml:trace>
  <inkml:trace contextRef="#ctx0" brushRef="#br0" timeOffset="8582.98">22514 2284 1539 0,'-67'-54'15'32,"16"22"-15"-32,13 18 6 0,25 19-2 0,30 23 31 15,29 17 36-15,31 15-11 16,33 12-23-16,25 8-9 16,19 1-17-1,0 3-10-15,-9 2 2 0,-18 0-5 16,-17 4 2-16,-13 5-21 15,-15-1-180-15,-10-2-228 16</inkml:trace>
  <inkml:trace contextRef="#ctx0" brushRef="#br0" timeOffset="8884.16">24249 3374 1332 0,'-2'15'33'0,"0"3"-25"15,4 4 8-15,12 6 26 16,11 6 43-16,8 4-29 16,7 0-20-16,2 0 3 15,1-6 12-15,-10-3-1 16,-6-10-2-16,-10-6 13 16,-5-9 7-16,-8-3-19 15,-4-5-3-15,3-6-19 16,3-10-27-16,3-12 0 15,3-10 0-15,-4-8 0 16,1-2 0-16,-5 8 0 0,-6 6 0 16,2 9-30-16,-2 11-156 15,6 6-122-15,8 6-201 16</inkml:trace>
  <inkml:trace contextRef="#ctx0" brushRef="#br0" timeOffset="9169.04">24885 3262 1070 0,'6'-12'25'0,"-4"0"-1"16,-2 0 158 0,-4 0-30-16,-5 6-50 0,-1 2-43 15,-9 6-27-15,-3 8-10 16,-1 6-5-16,4 0-12 16,3 5-1-16,7 2-3 15,11 1-1-15,9 1 0 16,7 3 1-16,7 2 0 15,2 0-2-15,2 0 1 16,0-4-2-16,-5-2 2 0,-4-8 4 16,-7-4-3-16,-5-4 3 15,-4-6 8-15,-6 0 44 16,-10 2-44-16,-10 4-12 16,-7 2-45-1,-6 4-131-15,-2 0-304 16</inkml:trace>
  <inkml:trace contextRef="#ctx0" brushRef="#br0" timeOffset="9333.32">25161 3378 1385 0,'-2'0'137'16,"-7"-1"-116"-16,0-2 7 0,2 0-12 15,12 1 0-15,13 0 4 16,6-2-19-16,12-3-1 15,2 3-13-15,1-3-208 16,2-4-266-16</inkml:trace>
  <inkml:trace contextRef="#ctx0" brushRef="#br0" timeOffset="9722.11">25575 3154 933 0,'5'-18'219'0,"-5"4"-185"0,3 0 12 16,-1-2 32-16,8 2-11 15,13 0-25-15,6 4-12 16,4 2-14 0,3 6 0-16,-3 6 16 0,-2 5 19 15,-6 8 12-15,-8 1 3 16,-5 2 1-16,-10-2-8 16,-6 4-12-16,-10-2-27 15,-5-2-11-15,-4-4-5 0,3 0 1 31,7-8-4-31,6-4-1 0,7-2-6 0,5-2 5 16,3 2 1 0,10 0 1-16,9 0 1 0,4 6 2 15,7 2-4-15,4 4 2 16,-6 2 4-16,-5-2 7 16,-7 0 14-16,-10-2 26 15,-11 6-12 1,-17 2-41-16,-11 6 0 0,-8 1 0 15,-3 1 0-15,-2-8 0 0,5-6-7 16,8-6-162-16,10-10-192 16,12-10-933-16</inkml:trace>
  <inkml:trace contextRef="#ctx0" brushRef="#br0" timeOffset="9881.71">26995 2923 1522 0,'26'2'93'0,"-21"-2"-93"32,-8 0 6-32,-1-2-6 15,8 2 3-15,8 0-3 16,7-2-114-16,10-2-431 16</inkml:trace>
  <inkml:trace contextRef="#ctx0" brushRef="#br0" timeOffset="9990.93">27509 2799 938 0,'31'-10'254'0,"-12"6"-233"16,-15 0-18-16,0 2 15 15,5-4-14-15,11-4-4 16,5-2-80-16,10-2-617 16</inkml:trace>
  <inkml:trace contextRef="#ctx0" brushRef="#br0" timeOffset="10132.84">28245 2566 1016 0,'18'-7'159'16,"-14"0"-144"-16,0 1-1 15,-1 1-5-15,7-2-9 16,11-1-25-16,8-4-466 16</inkml:trace>
  <inkml:trace contextRef="#ctx0" brushRef="#br0" timeOffset="10227.27">28810 2374 721 0,'25'-10'215'0,"-11"2"-200"16,-6 0-15-16,-1-2-41 15,5 0-342-15</inkml:trace>
  <inkml:trace contextRef="#ctx0" brushRef="#br0" timeOffset="10352.1">29425 2162 1020 0,'43'-14'150'0,"-20"3"-141"16,-17 4-9-16,-6 0-348 16</inkml:trace>
  <inkml:trace contextRef="#ctx0" brushRef="#br1" timeOffset="22250.27">19885 3302 791 0,'-4'7'48'0,"4"-3"0"15,-3-7-47-15,3-1 30 0,0 3 16 16,0-2-4-16,3-1-17 15,1 0 27-15,7-3 36 16,10-6-55-16,8-5-14 16,6 0-7-16,5-4-5 15,7 0 3-15,-3 0 0 16,0 2-9-16,-1 0 6 16,-5 2-3-16,-3 2-4 15,-3 0 3-15,-1 0-1 16,-2-2 0-16,2-2 2 0,0-1-3 15,3-2 0-15,-1-4-1 16,1 1 1-16,0-2-2 16,1 0 5-16,1 4 0 15,-1-2 1-15,0 4 0 16,-1 4-6-16,-1-2 7 16,-2 2-4-16,-2 2-2 15,0 0 4-15,-2-4-3 16,-2 2-1-16,-2 0 1 15,-4 1-2-15,-3 2 1 16,1-2-1-16,4 2 2 0,1-3-2 16,5-4 0-16,4-1 1 15,-2 1-1-15,0 0-1 16,-3 2 1-16,-3 2 3 16,-3 0-2-16,-5 0-1 15,3 0 1-15,-2 0 2 16,-2 0-3-16,-2 2 1 15,0 0 1-15,-1 0 0 16,2 0 0-16,1 0-1 16,-1-2-1-16,3-2 1 0,-3 4 1 15,1-1-2-15,1 2 2 16,1-3 1 0,3-3 1-16,6-1 5 0,0-4 2 15,-1 2 7-15,-4 2 0 16,-2 6 2-16,-9 4-10 15,-3 4-2-15,-6 4-8 0,3 2-6 16,0 0-9-16,-1 0-8 16,0 0-34-1,2 2-122-15,3 0-81 0,7 4-87 16</inkml:trace>
  <inkml:trace contextRef="#ctx0" brushRef="#br1" timeOffset="23243.91">22032 2117 373 0,'19'-14'23'0,"-1"2"-10"16,-5-2 55-16,-4 2 61 15,-7 2-41-15,-2 2-35 16,-7 2 26-16,3 2-15 16,-3 2 8-16,5 2-20 15,0 0 9-15,0 2-5 16,0 0-20-16,-1 2 0 16,-8 2-23-16,-4 8-9 15,-8 4 2-15,-4 6-1 16,-4 1-2-16,4 0-1 0,5 0-1 15,2-3 1-15,4 0-1 32,3-2 1-32,-1 0-2 0,1 2 0 0,3-1 5 15,-2 4-5-15,3 1 1 16,3-2 0-16,-2 4 6 31,2-2-4-31,2 2 9 0,-3 4-1 0,-4 6 4 16,0 5 4-16,-5 8-1 15,-2 8-3 1,-2 3-10-16,0 2 4 16,2 4 4-16,1 3-5 15,1-2-3-15,3 0-1 16,-1-1-4-16,1-6 10 16,-1-2-5-16,-1-3-1 15,-3 1-1-15,-2-2 3 16,0-2-2-16,0-2-3 15,4-2 1-15,2-8-1 16,6-3 0-16,4-10 0 16,1-7-1-16,1-8 0 15,2-5 5-15,2-9 3 0,-2-2-2 16,3-6 9-16,1-9 4 16,4-9-11-16,4-6-2 15,1-10-5-15,3-6 2 16,-1-10 1-16,4-6-3 15,-2-14 2-15,5-15 0 16,1-9-1-16,4-8-2 16,-3-5 0-16,2 1 0 15,3 0 1-15,0 6 0 0,-2 3 1 16,5 3-1-16,-6 6 3 16,-1 7 2-16,-8 13 0 15,-3 16 1-15,-5 20 10 16,-7 18 1-16,-2 14-18 15,-2 6-8-15,0 4 8 16,0 10 5-16,-5 14 4 16,-38 177-6-16,28-139 3 15,-4 0 2-15,1 8 3 16,1 5 4-16,-20 67-4 16,1 6 5-16,3-3-12 15,6-11-1-15,6-18-3 0,4-15 2 16,5-21-2-16,3-14 0 15,2-10 1-15,2-8-1 16,-2-8-1-16,3-6-5 16,-5-8-22-16,-3-3-92 15,1-10-80-15,-7-4-257 16</inkml:trace>
  <inkml:trace contextRef="#ctx0" brushRef="#br1" timeOffset="24103.95">19803 3164 139 0,'-34'24'728'0,"7"-4"-673"0,7-8-46 16,7-10-4 0,9-4 16-16,12-4 75 0,13-10-15 15,14-10-8-15,17-6-34 16,19-12-7-16,20-13-7 16,27-12-6-16,16-14-1 15,20-9 5-15,12-6-12 16,-2 0 20-16,-11 0-13 15,-15 7-3-15,-20 3-5 0,-18 8 0 16,-19 11 6 0,-19 15-9-16,-16 14-4 0,-17 18-1 15,-15 10 5-15,-9 10 2 16,-10 8 24-16,-15 8-25 16,-13 16-7-16,-23 18 3 15,-26 18-2 1,-30 19-2-16,-25 15 3 0,-20 12 0 15,-6 7 8 1,1-1-6-16,17-6-4 0,29-16-1 16,34-24-3-16,28-21 3 0,27-23-11 15,23-16 11 1,13-8 1-16,13-10 11 16,12-6-8-16,17-12 8 0,12-12-8 15,14-13 2 1,10-9 1-16,13-10-4 15,14-8 3-15,4-8-1 0,7-6-1 32,-2-3-3-32,-7 1 0 0,-12 8 0 15,-17 10 1-15,-22 16 0 16,-24 19-1-16,-18 15 24 16,-21 20 0-16,-27 16-18 15,-25 19-4-15,-31 20-2 16,-35 22 1-16,-28 21 0 15,-17 14 1-15,3 5-1 16,16-9-2-16,26-12-7 16,35-16-12-16,35-18-43 0,30-13-36 15,30-13-70 1,28-12-299-16</inkml:trace>
  <inkml:trace contextRef="#ctx0" brushRef="#br1" timeOffset="25180.91">22396 2368 746 0,'-15'-34'47'0,"-10"0"29"0,-8 0 35 16,-7-1 10-16,3 3-28 15,4 9-1-15,6 4-2 0,8 7-47 16,9 4-33-16,13 8-5 15,12 2 13-15,14 4 14 16,16 6-4-16,17 7 2 16,12 4-5-16,11 8-3 15,6 5-8-15,3 5 4 16,-3 8-2-16,-5 5-3 16,-9 6-1-16,-11 4-4 15,-8 1-3-15,-8-1-1 16,-4-4 4-16,-2-6-2 15,1-4 0-15,2-8-1 16,2-6 5-16,-2-3-5 16,0-5 0-16,-6-6-3 0,-2-3-1 15,-6-2 2-15,-4-5-1 16,-5-2-2-16,-6-2 0 16,-7-5 0-16,-3 0 2 15,-6-1 4 1,-4-2-2-16,-8 0-1 0,-7 0-3 15,-10-5 0-15,-6 0 0 16,-3-5-3-16,-3-7 5 0,2-6-2 16,1-9 5-1,-1-7-5-15,-1-7 3 0,-3-8-3 16,4-4 1-16,-1-6 0 16,0 0 1-16,0-3-2 15,-2 3 1-15,-2 4 0 16,-5 8 3-16,0 6 1 15,0 8 6-15,5 8 7 16,11 9 4-16,8 10-13 16,10 3-3-16,8 4-6 15,5 4-7 1,8 4 7-16,5 10 5 16,11 12-4-16,12 8 3 0,15 12 1 0,14 8 5 15,14 0 1-15,11 2 0 16,11-4 2-16,-1 1-7 15,0-5 3-15,-11-2-5 16,-14-6-4 0,-9-6 1-16,-18-4-1 0,-8-6 2 15,-11-4-4-15,-4-4-1 16,-7-4 2-16,-3-2-6 16,-1-2-10-16,1 1-76 15,3-2-122 1,4 4-258-16</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9-06T11:13:56.899"/>
    </inkml:context>
    <inkml:brush xml:id="br0">
      <inkml:brushProperty name="width" value="0.05292" units="cm"/>
      <inkml:brushProperty name="height" value="0.05292" units="cm"/>
      <inkml:brushProperty name="color" value="#00B050"/>
    </inkml:brush>
  </inkml:definitions>
  <inkml:trace contextRef="#ctx0" brushRef="#br0">13847 7413 744 0,'-20'2'12'32,"2"-4"-5"-32,7-2-2 15,2 0 5-15,7 2 41 0,2 0 2 0,4 0 2 32,-4 0-18-32,5 2-13 15,-1-2-8-15,7 0 21 16,9 0-7-16,7 0-2 0,6-2-15 15,7 4 1-15,5 0 1 16,6 4-1-16,3 2-3 16,6 0-2-16,2 2-9 15,10-2 13-15,10-2-3 16,9-2 4-16,12-2-13 16,8-2 9-16,12 0-10 15,8 2 0-15,3 0 0 16,4 2-1-16,5 0 1 15,-1-2-2-15,-3 4 1 16,-2-2 1-16,-2 0 2 0,-8-2-1 16,-7 0 0-16,-9 0-1 15,-4 0 2-15,-7 0 1 16,-4 0-3 0,-5 2 1-16,1 2-2 0,-3-2 1 15,-4 0-1-15,-6 0 1 16,-2 0 0-16,-4 0-2 15,3-4 2-15,-1 0 0 16,4-2 3-16,1 0-2 16,2 0-1-16,1 0 0 0,-1 0-2 15,3 0 2-15,4-2 2 16,0 0-1-16,5 0 3 16,-1 0-4-16,3 0-1 15,2 0 1-15,7 2 1 16,-1-2-1-16,8 2-1 15,1 0 1-15,1 0 0 16,2-2 0-16,0 4 0 16,-1-4-1-16,4 2 1 15,-1 2 0-15,-4 0 0 16,-1-2 0-16,-1 2 1 0,-6-2 0 16,-1 2 0-16,-2 0 1 15,-6 0-2-15,-1 0-2 16,1 4 2-1,-8-2 0-15,-3 0 0 0,-3-2-2 16,0 2 2-16,1-4 2 16,3 0-2-16,2 2 0 15,-2-2 1-15,-4 0-1 16,-4 2 0-16,-5 2 1 16,0 2-1-16,-3-2 0 0,3 2 2 15,-1-2 1 1,3 2-4-16,2-2 1 0,2 0 0 15,0 0 0 1,7 0 1-16,0-2 0 0,2 2 0 16,3 0-1-16,-5 2 0 15,-1-4-1-15,-4 4 1 16,3 0 3-16,0 0-3 16,1 0 3-16,4-2-2 15,-3 2 1-15,-2 0-1 16,-3-2 0-16,-4 2 1 15,-4 2-2 1,-1 0 5-16,-2 0-4 0,-4 0 1 0,0 2 1 16,0 0 0-16,2-2-1 15,2 0 3-15,5 0-4 16,2 2-1-16,0-2 3 16,-1 2-1-16,2-2 3 15,1 0-4-15,4-2 6 16,1 4-2-16,0-2 1 15,2 0-3-15,-3 0-1 0,-1 0 0 16,2-2-1-16,-5 2 0 16,2-4 6-16,-1 2-6 15,-1 0 3-15,-2 0 1 32,4 0 1-32,1 0 2 0,4 0-7 0,4 2 4 15,5-4-5-15,2 2 0 16,2 0-1-16,-2 0-1 15,2-2 2-15,0 0 6 0,0 2-6 16,4-2 0 0,-4-2 3-16,0 2-1 15,-3-2 3-15,2 4-1 0,-3-2-1 16,4 0 1-16,-4 2-1 16,4 0 2-16,1-2-4 15,1 0 0-15,0 0 0 16,1 0-1-16,-1-2 2 15,1 0 0-15,4 0 9 16,2 0 3-16,7 2-11 16,2 0 1-16,7 2-2 15,-3-2 1-15,1-2-2 0,-3 0 0 32,-7 0 1-32,-1 0 5 0,-5-2-3 0,0 2 0 15,7-4 34-15,1 2-13 31,5-2-23-31,7 2-2 16,10 0 0-16,0 2 5 16,6-2-4-16,2 2 1 15,0-2-2-15,-5 0 3 16,-2 2 1-16,-1-2 6 16,-4 0 2-16,-6 0 0 15,-2 2 2-15,-9-2 0 0,-9 2 1 16,-7 0 3-1,-6 0-14-15,-5 0 1 0,-2 2-5 16,-5-2 4-16,-4 2-1 16,-3 0-2-16,-3 0 1 15,-3 0-4-15,-2 2-1 16,-13 0-2-16,-15 0-1 16,-12 0-52-16,-25-4-150 15,-26 0-269-15</inkml:trace>
  <inkml:trace contextRef="#ctx0" brushRef="#br0" timeOffset="1689.72">1762 8675 1074 0,'0'0'30'15,"-2"1"-26"-15,-5-1-3 0,-2-1-1 0,7 1 0 16,4 3 0-16,5 4 8 16,10 1 16-16,12 7-6 15,18 3 36-15,18 1-9 16,18-3-16 0,19-4-8-16,23-6-4 0,18-4-10 15,19 0 2-15,21-4 5 16,15 0 17-16,11-1-7 15,7 0-8-15,7 1-3 16,7 2 7-16,5-2-10 16,8 0 6-16,10-4-10 15,1 0 14-15,-3 0-8 0,-6 0-7 16,-4 2 4-16,-3 1-8 16,-8 6-1-16,-3-3 0 15,-4 1 0 1,-6 4 2-16,-17-3 0 0,-7 0-2 15,-10 0 3 1,-7-2 2-16,-2 0-5 16,2 0-1-16,-2-4 0 0,2 0 0 15,3 0 2 1,-6 0 0-16,-6 0 1 0,0-1-1 0,-7 4 1 31,-4-2-1-31,-4 3 0 0,-1 0 0 0,-1 3 0 16,-5-2-2-1,1-1 0-15,-3 0 0 0,0-1 2 16,-1-3 3-16,-1-2-3 16,2-2 1-16,-5-3 0 31,-5 1 2-31,-1-1-3 16,-3-1 7-16,4 2-8 0,-1-1 0 15,2 4-1-15,1 0 1 16,4 1-1-16,-6 1 2 15,1 1 0-15,0 1 1 16,-1-3 2-16,-6 0-2 16,0 0-1-16,-4-2-1 15,-3 0 3-15,1 2 3 16,5 2-6-16,1-2 0 16,6 0-1-16,2 0 2 0,4-2 0 15,-4 0 0 1,3-2 2-16,-2-2-2 0,0 2 1 15,0-2-2-15,-4 2 1 16,-1 0 2-16,-2 0 1 16,7 2-1-16,-2 0-1 15,-3 0-2-15,1 0 8 16,-1 2 10-16,-2-2-6 16,-4 2-9-16,-3 0 4 15,-5 4-5-15,-9 0 1 16,-9 2-3-16,-3 0 0 15,-5 0-2-15,1 0 2 16,-1-4-1-16,5-2-4 0,-3-6-132 16,-6 2-500-16</inkml:trace>
  <inkml:trace contextRef="#ctx0" brushRef="#br0" timeOffset="6067.69">21398 1337 917 0,'13'-44'90'0,"-11"2"-31"15,-15 2 86-15,-14 4-52 16,-2 2 6-16,-8 6-33 16,-11 2 4-16,-6 5-11 15,-14 11-11-15,-12 13-7 16,-15 12-14-16,-13 17 4 0,-6 19 7 16,-3 13-15-1,12 12-17-15,17 12-5 0,28 15-2 16,34 5 2-16,35 4-2 15,29 0-1 1,28-9-4-16,19-19 6 0,15-16-3 16,6-22 5-16,0-22-2 15,-1-21 4-15,169-80 1 16,-243 47 1-16,3-2-3 16,-1-2 2-16,1-2-1 0,26-34 0 15,-7-7 0 1,-13-1 4-16,-18-4-2 0,-17-2 7 15,-23-5 4-15,-17 1 6 16,-17 2 0-16,-10 4 5 16,-7 7 7-16,-2 17-3 15,-1 14-8-15,3 16-24 16,2 18 0-16,1 16 0 16,-4 15 0-16,8 9 0 15,9 6 0-15,12 4 0 16,17 0 0-16,17 0 0 15,12 0-88-15,12 2-130 16,15 2-167-16,9-6-548 0</inkml:trace>
  <inkml:trace contextRef="#ctx0" brushRef="#br0" timeOffset="6557.69">21569 1051 1323 0,'-9'-21'20'0,"3"6"-13"0,-6 5-6 15,4 6 18-15,8 11-3 16,2 11 4-16,2 16 2 16,6 15-9-16,-2 6-7 15,3 6-3-15,3-5-3 16,-5-12 1-16,-1-10 1 15,0-13-2 1,-6-10 5-16,0-7 9 0,-4-4 53 16,-2-6-41-16,-2-3-23 0,2-6-3 15,2-3 2 1,6-2-2-16,6-4 3 0,7 0-3 16,8-4 1-16,4 0 3 15,-2-2-3-15,-1-4 0 16,-4-2 6-16,-2-4-3 15,-9-2 34-15,-1 2 24 16,-10 1-4-16,-2 7-17 16,-8 8 23-16,4 8-8 15,1 8-29-15,1 6-27 16,2 2-1-16,4 6 1 16,-4 6 0-16,4 10 1 15,-2 10 1-15,2 17-2 0,0 6-5 16,0 10 4-1,3-3-44-15,3-4-142 0,6-10-99 16,4-12-253-16</inkml:trace>
  <inkml:trace contextRef="#ctx0" brushRef="#br0" timeOffset="6904.35">22036 1106 1089 0,'-19'-18'113'16,"-1"3"-48"-16,3 7 54 0,3 3-36 15,5 4-56-15,7 5-22 16,2 11-3-16,2 8 8 16,0 9-5-16,5 4-1 15,5 4-1-15,3-6-3 16,3-8 1-16,7-8 4 16,0-8 7-1,7-10 3-15,-1-10 0 0,-4-8 9 0,-5-8 20 16,-7-4 6-16,-11 0-17 31,-10-2-10-31,-7 4-3 16,-9 0-4-16,-3 3-10 0,-1 3-4 15,-1 7-4-15,3 2-9 0,3 5-1 16,4 4-13-16,3 6-87 16,3 8-8-16,3 7-85 15,2 2-176 1</inkml:trace>
  <inkml:trace contextRef="#ctx0" brushRef="#br0" timeOffset="7200.02">22296 1095 801 0,'20'-22'151'0,"-5"-5"-121"16,-8 0 80-16,-5-2 41 31,-4 7-44-31,-3 2-33 16,-5 4-24-16,-2 8-30 15,-3 4-8-15,-1 4-8 16,1 2-4-16,6 2-6 16,7 4 5-16,6 4 1 15,9 7 2-15,10 4-2 16,6 5 0-16,2 7 0 0,0-3 2 16,-6 0 0-16,-8-2-1 15,-7-4 3-15,-6-8-4 16,-4-4 4-16,-8-2-1 15,-4-4-3-15,-5 0 0 16,-2-2-4-16,-1-2-125 16,2-8-138-16,4-8-131 15</inkml:trace>
  <inkml:trace contextRef="#ctx0" brushRef="#br0" timeOffset="7424.49">22463 888 694 0,'18'-26'251'0,"-5"8"-186"0,-4 8 5 15,-7 6 64-15,-4 6-60 16,7 2-22-16,1 4 53 16,5 8-36-16,7 6-8 15,0 10-4-15,2 4-16 16,-4 6-1-16,-3-1-14 16,1-4-13-16,-4-4-5 15,3-8-1-15,4-7-3 16,0-5-4-16,1-8-3 0,5-5-6 15,1-7-37-15,0-7-198 16,3-8-210-16</inkml:trace>
  <inkml:trace contextRef="#ctx0" brushRef="#br0" timeOffset="7599.99">22593 988 1029 0,'-48'4'117'0,"13"0"-83"16,12-2 41-16,10-4-9 15,9 0 3-15,6 2-47 0,5 0-11 16,8 0-3-16,9-4-8 16,16-3-3-16,12-6-10 15,6-5-142-15,6-6-189 16,1-8-132-16</inkml:trace>
  <inkml:trace contextRef="#ctx0" brushRef="#br0" timeOffset="7932.34">23312 573 790 0,'-2'-16'185'0,"-21"10"-72"16,-12 6 40-16,-7 6-40 16,-1 10-16-16,5 6-45 15,3 6-10-15,10 8-20 16,7 4-9-16,11 5-1 16,11-3-1-16,13-2-1 15,5-6-9-15,7-6 5 16,4-8-1-16,5-8 1 15,2-8-4-15,1-12 14 16,-1-8-1-16,-5-8-7 16,-4-8 6-16,-6-6-1 15,-10-2 0-15,-9-5-4 16,-8 1 3-16,-13 2 14 0,-7 0-13 16,-7 4-6-16,-3 10-7 15,1 6-13-15,4 8 2 16,4 14-8-16,-2 12-86 15,5 12-90-15,2 8-189 16</inkml:trace>
  <inkml:trace contextRef="#ctx0" brushRef="#br0" timeOffset="8231.28">23735 553 771 0,'63'-50'206'16,"-13"2"-130"-16,-13 0 107 15,-16 6-75-15,-9 12 29 16,-7 8-74-16,-17 7-22 16,-8 14-30-16,-9 9 1 15,-2 6-10-15,-2 12-2 16,4 3 0-16,6 10-4 16,15-3 3-1,12 4 2-15,13-2-1 16,17 0 2-16,6-2-1 15,4-2 2-15,-3-3-2 0,-7-3 0 0,-8-5 2 16,-13-2-1-16,-8-3 4 16,-12 0-2-16,-18 2-4 15,-16 4-114 1,-26 6-440-16</inkml:trace>
  <inkml:trace contextRef="#ctx0" brushRef="#br0" timeOffset="9148.12">21425 1568 1166 0,'2'-40'52'16,"-8"10"-18"-16,-8 10 55 15,-5 9-2-15,4 7-33 16,-3 11-27-16,3 7-14 15,-1 12-4-15,9 16 17 16,12 12 15-16,15 8 14 16,18 6-11-16,22-2-11 0,21-4 5 15,16-5-10-15,28-5 5 16,31-12-2-16,33-12 45 16,48-18-35-16,41-20-9 15,36-20 5-15,31-10-36 16,14-6-1-16,-2 4 0 15,-20 4 0-15,-25 6 0 16,-43 6 0-16,-44 1 0 16,-44 5 0-16,-39 0 0 15,-33 4 0-15,-25-2 0 16,-18 2 0-16,-11 0 0 16,-12 0 0-16,-6 2 0 15,-8 0 0-15,-6 6 0 16,-10 2 0-16,-4 4 0 0,-4 0 0 15,-3 2 0-15,0 0 0 16,-2 0 0-16,5 0 0 16,-1-2 0-16,2 2 0 15,3-4 0-15,1 4 0 16,-4-4 0-16,-2 4 0 16,-2-2 0-16,-2 2 0 0,-2-6 0 15,-2 0 0-15,-7-6 0 16,-9-2 0-16,-7-2 0 15,-6 4 0-15,-3 4 0 16,1 2 0-16,8 2 0 16,6 4 0-16,13 0 0 15,1-2 0 1,7 2 0-16,7-2 0 0,4 2 0 16,15 0 0-16,12 2 0 15,9 0 0-15,5 2 0 16,-2 0 0-16,-4 2 0 0,-13 3 0 15,-4 2 0-15,-10-4 0 16,-7 2 0-16,-5 1 0 16,-12 4 0-16,-11 8 0 15,-11 8 0-15,-8 4 0 16,-7 2 0-16,2-4 0 16,9-7 0-16,10-3 0 15,8-7 0-15,6-5-54 16,7-2-487-16</inkml:trace>
  <inkml:trace contextRef="#ctx0" brushRef="#br0" timeOffset="10365.04">28078 954 865 0,'-36'-32'53'16,"-13"0"-11"-16,-11 2-8 16,-11 4 45-16,-10 8-33 0,-8 8 24 15,-15 12 15 1,-17 12-27-16,-8 14-3 0,-5 18 19 15,1 14-11-15,14 14-16 16,17 11-34-16,22 11 6 16,21 8-6-16,26 2 6 15,25 3-3-15,20-5-5 16,27-5-3-16,19-13 1 16,20-10 2-16,11-10-7 0,13-14 3 15,12-16 4-15,13-18-7 16,8-18-3-16,8-20 3 15,7-16 2-15,-5-10-5 16,-8-8 6-16,-12-8-4 16,-13-4-1-16,-21-5 2 15,-20-9-1-15,-23-6 1 16,-23-8 1-16,-29-13 2 16,-27-5 0-16,-27 0 7 15,-26 7-1-15,-30 17 8 0,-15 20-12 16,-10 20 17-1,-3 22 9-15,13 11-20 0,18 12-9 16,19 6-6-16,26 10-14 16,20 3 10-16,15 8-5 15,18 12-18-15,20 12-74 16,20 14-110-16,29 13-281 16</inkml:trace>
  <inkml:trace contextRef="#ctx0" brushRef="#br0" timeOffset="10872.56">29192 1556 1171 0,'-27'-46'51'16,"4"3"-30"-16,10 7 18 15,11 8-5-15,11 12-13 0,13 10 2 16,7 5 30-16,7 10-10 16,2 10 8-16,-1 7-13 15,-3 6-10-15,-8 1-4 16,-7-6 1-16,-9-9 15 16,-3-6 26-16,-4-10 9 15,-3-2-13-15,2-8-23 16,3-10-34-16,1-6 0 15,-2-6-4-15,1-10-1 16,-3-3-3-16,-4 3-21 16,0-2-132-1,2 2-45-15,8 2-112 0,13 8-1 0,8 8-13 16,8 12-22-16,6 14 349 16,-5 8 45-16,-7 12 82 15,-8 2 57-15,-13 2-43 16,-5 0-28-16,-3-2-4 15,-4 0-12 1,-1 0 19-16,1 2-50 0,0 1-26 16,4 0-22-16,0 0-10 0,3-5-8 15,-1-6-38-15,4-6 2 16,2-12-159-16,1-10-172 16</inkml:trace>
  <inkml:trace contextRef="#ctx0" brushRef="#br0" timeOffset="11110.34">29680 1143 686 0,'-16'6'31'0,"3"6"1"0,1 8 33 16,3 4-18-16,7 2 18 15,7-2 0-15,6-4-6 16,4-6 14-16,8-8 18 15,2-6-30-15,1-6 2 16,-4-8 15-16,-6-4-27 16,-9-6-17-16,-12 0-34 15,-11 0-5-15,-11 8-104 16,-2 6-124-16,4 8-173 0</inkml:trace>
  <inkml:trace contextRef="#ctx0" brushRef="#br0" timeOffset="11444.18">29805 1351 890 0,'4'-16'97'0,"5"-6"-57"16,9-4 83-16,3-2-16 16,12 6-40-16,0 4-16 15,0 8-5-15,-4 6-15 16,-3 10-11-16,-1 8 5 15,-7 6 11-15,-3 8-4 0,-3 6-7 16,-6 2-3-16,-3-2-9 16,-6-3 6-16,1-9-8 15,-2-8 20-15,0-9 49 16,4-2 21-16,-3-11-56 16,-2-5-39-16,1-6-2 15,0-10-4-15,-3-3-3 16,5-2-5-16,2 2-21 15,6 4-90-15,7 2-33 16,10 4-60-16,6 4-181 0,11 2-467 16</inkml:trace>
  <inkml:trace contextRef="#ctx0" brushRef="#br0" timeOffset="11649.99">30464 1037 1022 0,'6'-27'154'0,"-10"7"-12"16,-5 2-17-16,-2 6 18 0,4 4-54 0,5 6-48 15,-2 2-27 1,4 8-4-16,0 10 21 16,0 12 1-16,2 9-14 0,0 8-10 15,0 4-8-15,0-3-2 16,1-2-1-16,-1-6-11 16,-2-6-87-16,-2-8-101 15,-3-8-78-15,-4-10-158 16</inkml:trace>
  <inkml:trace contextRef="#ctx0" brushRef="#br0" timeOffset="12755.09">30314 1285 567 0,'-19'-20'253'15,"5"0"-145"-15,7 4-13 0,5 2-32 0,7 0-17 16,13 2 15 0,13-2-1-16,9-2 7 0,11-2-2 15,4 0 8-15,-3 0-7 16,-9 4-8-16,-15 6-20 15,-12 2 0-15,-10 6-1 16,-6 4-20-16,-2 10 22 16,-2 4-13-16,0 8-20 15,-1 4-3-15,1 2-3 0,-1-2-1 16,5-4 1-16,2-4-6 16,5-2 2-16,0-6-2 15,4-6 6-15,5-8 1 31,5-4 1-31,4-10-2 0,8-6 0 0,4-6 0 16,-4-6 1 0,-2 0 3-16,-7-2-3 0,-10-2 2 15,-8 4 0-15,-6 4 2 16,-2 6 6 0,-2 7 1-16,2 9-12 0,-3 5-1 15,0 2-5-15,3 7 6 16,-4 9 4-1,-1 4-4-15,3 12-4 0,2 5 4 0,2 0-2 16,6-2-2-16,7-4-8 16,1-8 1-16,9-6-20 15,6-12-54-15,6-8-35 16,5-10-16 0,4-8 33-16,1-6 20 15,-7-6 63-15,-3-4 20 16,-8-3 6-16,-9 2 4 15,-5-2 22-15,-6 1 21 16,-7 6 17-16,-5 4 25 16,-1 8 3-16,-3 8-38 15,-7 8-46-15,-3 8-11 16,-6 8 9-16,0 6-10 16,3 8-2-16,-1 5 5 0,8 2-5 15,7 2 0 1,3-3-10-16,5-6 6 0,7-8 0 15,6-6 4-15,5-9 0 16,9-8 5-16,2-9 0 16,2-8-2-16,0-10 3 15,0-4-2-15,-9-4 0 16,-4-1 0-16,-5 5 4 16,-9 8 10-16,0 6 7 15,-4 10 10-15,-6 8-16 0,4 4-19 16,-4 4 1-1,1 4 1-15,-3 8 3 16,0 8-5-16,0 10 5 0,3 10-5 16,1 0-7-16,8 1 4 15,5-8 3-15,9-10 0 16,5-9 3-16,8-10 2 16,4-12 0-16,5-9-1 15,2-6 3-15,1-11 0 16,-3-7 2-16,-5-4 2 15,-3-6 0-15,-6-3 3 16,-7 2-1-16,-9-2 2 0,-7 0-4 16,-8 0 0-16,-8 2-6 15,-7 3-1-15,-5 13 2 16,-2 14-4-16,-4 14 9 16,-2 24-7-16,-3 16 3 15,3 16-5-15,6 13 10 16,10 9-1-16,9 4 6 15,16-4 0-15,9-3 0 16,8-12-4-16,8-8-7 16,5-13-2-16,3-12-4 15,-4-12-1-15,1-6 1 0,-7-8 0 16,-6-4-2-16,-12-4-4 16,-13 0-136-16,-15 2-132 15,-28 12-158-15</inkml:trace>
  <inkml:trace contextRef="#ctx0" brushRef="#br0" timeOffset="13218.12">30306 1923 912 0,'51'-30'243'0,"-11"0"-202"0,-13 0 41 16,-18-1 79-16,-14 3-66 16,-6 5-26-16,-7 2-11 15,-11 9-26-15,-2 10-28 16,-2 8 4-16,1 12-3 16,1 6-5-1,4 4 0-15,5 8-1 0,9 0 0 0,9 3-3 16,6-5 1-16,13-2 3 15,7-8 2 1,7-10 0-16,7-8 6 16,2-10 4-16,-2-8 1 0,0-8 6 15,-7-6 5-15,-3-4 15 16,-6 0-8-16,-8-5-2 16,-6 3-13-16,-8 0-8 15,-10-4-4-15,-5 2-4 16,-8 4 0-16,-4 4-7 15,-4 8-22-15,-5 14-13 16,-3 12 2-16,4 10-24 16,-1 12-49-16,5 10-100 15,12 7-100-15,13 0-178 0</inkml:trace>
  <inkml:trace contextRef="#ctx0" brushRef="#br0" timeOffset="13513.53">30607 1873 1011 0,'35'-28'159'0,"-10"-1"-27"16,-10 4 0-16,-5 0-6 0,-8 5-22 16,-2 7-17-16,-2 6-59 15,-4 3-16-15,2 6-12 16,2 2 4-16,2 6-6 16,4 7 4-16,4 2-2 15,5 9 1-15,3 7 0 16,5 1 3-1,4 0 3-15,-5-2 16 0,-5-4 36 16,-10-2 7-16,-14-6-29 16,-9-4-18-1,-8-6-11-15,-1-2-8 16,2-8-2-16,5-6-3 0,5-4-72 0,1-4-81 31,7-2-139-31,1 0-328 0</inkml:trace>
  <inkml:trace contextRef="#ctx0" brushRef="#br0" timeOffset="14825.03">24033 2541 859 0,'-2'-40'80'16,"-4"-5"-5"-16,-7 5 0 15,-8 2 52-15,-6 6-40 16,-4 12-8-16,-4 10-45 16,-5 12-14-16,1 10-11 15,4 8-6-15,6 6-3 16,9 4 0-16,9 6-1 15,11 0 1-15,14 2-11 0,7-3 11 16,18-5 8-16,7-10-2 16,6-12-5-16,1-11 1 15,-2-7-2-15,-6-9 2 16,-9-7-2 0,-7-9 1-16,-5 1 3 0,-4-2-1 15,-6 0 1-15,-8 8 5 16,-2 8-1-16,-6 6-1 15,0 4 8-15,0 8-6 16,0 2-9-16,0 2-10 0,-1 4 10 16,3 8 10-16,0 8-10 15,5 8 0 1,6 4-7-16,9 4 7 0,9-8 2 16,9-8 2-16,11-12-4 15,2-12 5-15,2-10-3 16,-8-10-1-16,-9-4 4 15,-14-2 0-15,-13-4 6 16,-14 2 0 0,-8 0 20-16,-14 2-11 0,-11 1-4 15,-9 6-6-15,-3 2 1 0,-2 8-11 16,6 4-3-16,9 7-3 16,11 8 5-16,6 6-1 15,9 7-8-15,6 5-7 16,7 2-18-16,14-2-22 15,11-6 27-15,11-8 17 16,13-10 9-16,5-12 4 16,3-8 0-16,-5-6 3 15,-9-2-2-15,-14 0 1 16,-11 4 6-16,-8 8 0 16,-6 4 13-1,-6 6-6-15,2 4-9 0,-2 4-5 16,7 10 10-16,1 8-1 15,6 10-4-15,7 14-3 0,-2 8-1 16,1 8 2-16,1 0-4 16,-6-1 0-16,1-9 1 15,-5-12 0-15,-5-14 0 16,-1-12 8 0,-5-14 15-16,-7-12-12 0,-2-12-8 15,-7-12 17-15,-1-9-5 16,-5-6 1-16,1-2-2 15,6-1-6-15,3 2-4 16,12 2-3-16,10 0-2 0,11 3 4 16,16 10-4-16,1 6 1 15,1 16 0-15,-3 7-1 16,-9 12 4-16,-13 7 6 16,-10 14 2-16,-8 7-2 15,-10 2-10-15,-9 4 1 16,-8 0-1-1,-4-4-7-15,1-8-31 0,3-4-69 0,12-8-97 32,11-8-251-32</inkml:trace>
  <inkml:trace contextRef="#ctx0" brushRef="#br0" timeOffset="15329.21">24936 2231 832 0,'24'-28'138'0,"-10"13"-35"16,-14 4-35-16,-9 10-17 15,-2 6 3-15,0 8 7 16,2 5-8-16,0 8-4 16,6 3-25-1,8 8 17-15,7-3-21 0,5-6-18 0,7-6 8 16,5-12 11-16,5-14 1 31,3-12 26-31,0-12-20 16,-4-10-10-16,-7-4 6 15,-10-7 22-15,-11 4-6 16,-8 2-13-16,-3 9-7 16,-3 10 5-16,0 10-17 15,4 10-6-15,3 10-2 16,7 16 5-16,-1 16-3 16,10 19 0-16,3 16-1 0,3 16-1 15,1 9 0-15,-6 4 1 16,-3-3 0-16,-10-9 2 15,-4-14-2-15,-6-20 9 16,0-16 37-16,-7-18 33 16,-10-12-24-16,-9-14-53 15,-6-8-3-15,-2-12 0 16,2-10 0-16,9-10 0 16,10-6 0-16,15-6 0 0,14-4 0 15,15 0 0-15,10 1 0 16,9 5 0-16,3 10 0 15,-3 12 0-15,-8 8 0 16,-10 8 0-16,-5 8 0 16,-6 6-265-16,0-2-606 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9-06T07:42:17.65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24134 3399 978 0,'-43'-12'0'16,"12"2"20"-16,20 2-12 16,24 2-3-16,21 6-4 15,24 1 4-15,20 4-4 16,24-1-1-16,17 0 3 15,21 0 2-15,14-3 2 16,13 2 0-16,7-3-1 0,1 0-3 16,-1 0 3-16,-2 0-4 15,-16 0-1-15,-18 2-1 16,-22 0 0-16,-31 0 0 16,-37-2 0-16,-32-2 18 15,-38-5-18-15,-40-2 0 16,-43-5 16-16,-40 0-10 15,-40 0 3-15,-35 3 6 16,-23 1 9-16,-9 0 0 16,5 1-4-16,19-2-2 15,30 1-9-15,40 2-1 16,48 0-8-16,42 4-7 16,45 4 7-16,50 0 4 0,48 0 4 15,387 0-7-15,-320-2 1 16,14 0 7-16,7 2-5 15,0 0-1-15,168 2-2 16,15 2 0-16,6 0-1 16,-3 2 1-16,-10 1-1 15,-24-2 2-15,-32-1-2 16,-47-2-1-16,-46-2 1 0,-55-2 1 16,-54-2 0-1,-58-4 23-15,-54-4-23 16,-55-2 0-16,-59 0 5 0,-56-2-5 15,-51 2-1-15,-43 2 4 16,-33 2 12-16,-15 0-1 16,4 0-14-16,13 2 9 15,35 2-1-15,37-2-6 16,53 4-2-16,56 0-1 16,54 0-18-16,55 6 18 15,61 0 4-15,58 2 4 16,54 0-5-16,60 4 2 15,57 0-1-15,51-2-1 0,43 4-4 16,32 0 2-16,23 4 1 16,12 0-2-16,1 2-1 15,-17 2-2-15,-31 2 5 16,-38 2-2-16,-51-2 0 16,-59-2 0-16,-66-3-2 15,-61-8-10-15,-59-4 12 16,-68-7 5-16,-61-5-4 15,-55 1-2-15,-62 1 2 16,-57 0-1-16,-42 3 1 0,-38 2 4 16,-16 2-5-16,-3 0 0 15,17 2 0-15,25 1 13 16,45-2-11-16,43 3 3 16,56 0-5-16,55 1 0 15,51-1-19-15,49 1 19 16,54-1 7-16,51 2-1 15,55-2 3-15,57 3-8 16,57-6 9-16,45 1-9 16,39 1 3-16,31-3-3 15,16 0-2-15,8-3 2 0,-10 0 2 16,-19-1-3 0,-38 0 0-16,-47 1 0 0,-54 3 0 15,-56 0-1-15,-59 0 0 16,-50-1 1-16,-53-5 1 15,-50-2-1-15,-51-2 0 16,-55-3 0-16,-55 1 4 16,-55 2-2-16,-45 1-1 15,-40 2 8-15,-13 3 4 16,2 4-8-16,28 4-1 16,43 4-2-16,58 2-2 15,71 1-10 1,61-4-5-16,57 0 15 0,55-3 4 0,56-3 5 15,51-1-5-15,56 0 2 16,62 0-6-16,51 3 1 16,43-2-2-16,26 4 2 15,22 0-2-15,-4-2 1 16,-4-2-1-16,-23-1-2 16,-35-1 1-16,-49-2 3 15,-56 3-4-15,-67 3 3 16,-57-2-35-16,-54 5 31 15,-54-3 1-15,-51 1 1 0,-51-3-4 16,-55 2 6-16,-50-7 2 16,-48 1 5-16,-37-1-7 15,-26 2 2-15,-13-2 6 16,3 7 0-16,33 0 2 16,41 4-10-16,65 1-4 15,71-1-1-15,66 4-31 16,54-5 36-16,61-2 9 15,51-4-9-15,44 1 0 16,50-5 0 0,41 1 7-16,27-4-2 0,14 3 1 15,11 0-4-15,-4 3 0 16,-11-2-2-16,-19 0 1 0,-20-1-1 16,-43 0 1-16,-44-3 2 15,-46 4 3-15,-49-8 23 16,-51 1-21-16,-51-2-13 15,-50-2 5-15,-48-4 0 16,-52 6-2-16,-38-2 2 16,-17 2 0-16,-3 2-30 15,10 2-38-15,25 4-72 0,35 6-56 16,35 6-41 0,34 6-223-16</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9-06T11:19:19.95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6251 16052 1049 0,'17'-12'62'0,"-7"6"-62"0,-5 2-16 31,1 4 16-31,8 0 8 15,15-4 7-15,13-4 2 0,16 2 13 16,20-6 30-16,15 2-22 16,15-4-21-16,10 6-7 15,7-5 1-15,6 8 16 16,7-5 1-16,13 6 3 16,17-5-12-16,10 5-4 15,16-1 3-15,13 0 0 16,9-3 5-16,0-6-7 15,9-4-3-15,2 0-2 0,7-4 0 16,1 4-9 0,2 0 2-16,-2 2-3 0,-8 2 5 15,-11 0-2 1,-9-4 3-16,-8 0-1 0,-3 4 1 16,-3 2-6-16,-4 2 1 15,-1 2 1-15,-4 4-3 16,-12 0 1-16,-5 2 0 0,-8-2 0 15,-8 0 1-15,-8-4 0 16,-8 2 7-16,2 2-8 16,-4 0 4-16,4-4-4 15,0 2 0-15,6-2-1 16,1-5 0 0,1 2 2-16,3-1-1 0,-1-2 0 15,-1-4 0-15,-3 1-1 16,0-1 5-16,-1 4-3 15,8 0-1-15,-1 0-2 16,7 2 2-16,2 0-2 16,5 0 2-16,2 0 0 15,-3 0-1-15,1 2 0 0,0-2 2 16,-5 2 2-16,0 0-4 16,7 2 3-16,0 0-3 15,0 2-1-15,2-4 1 16,4 2 0-16,-1 0 0 15,-1 2 0-15,3 0 0 0,-1 4 5 16,-1-2-4-16,5 4 3 16,4 0-1-16,-1 0-1 15,7 0-1-15,6 0-2 16,-1 0 2-16,0-4-1 16,-1 2 1-16,-8-2 1 15,-8 0 1-15,1 4 3 16,-5 0-5-16,-1 0 2 15,-4 0-1-15,4 2 0 16,-6-2 1-16,-2-2-3 16,3 2 0-16,-2-4 3 15,-5-4-3 1,-2-1 4-16,-3 4-3 0,5-9 0 16,-4 2 0-16,-2-2-1 0,2 1 0 15,-3-1 1-15,-8 5 1 16,-3-5 1-16,0 1 0 15,-9 3-3-15,-2-3 3 16,-6 4-1-16,-3-5 1 16,-2 0 2-16,3 6 3 15,2-6-5-15,4 6 0 16,5-2-1-16,5 2-2 16,6 0 3-16,3 0-2 15,5 4 2-15,5-2-3 16,-4 6 3-16,-3-6-2 0,-3 4 1 15,1 0 1-15,2 2-3 16,3-2 0 0,-3 2-1-16,4-2 1 0,2 2 1 15,-1-4 0-15,-5 4-2 16,3 0 2-16,-9-4-1 16,-6 2 2-16,-6 0 0 0,-4 0-1 31,-3 0 1-31,1 0-1 0,234-8-1 15,-304 6 0-15,-2 2-1 0,3 0-1 32,-2 0 2-32,52 0 0 0,-4-2 0 0,3 4 3 15,-7-6-1-15,-1 4-1 16,-8 0 0-16,-3-2 0 16,-3 4-1-16,-4-4 1 15,-2 0 2-15,-2 0-2 0,-1 2 1 16,1-2 5-16,2 2-7 15,4 0 6-15,3 2-6 32,0-4 0-32,1 4-1 15,-3 0 2-15,2-4-2 16,1 4 2-16,2 0 1 16,-3 0-1-16,-2-2-1 15,-4 0 1-15,-12 0 2 16,-8 0-2-16,-9 2 1 15,-11-2 1-15,-7 2-2 16,-9 0 2-16,-5 0-2 0,-1 0 3 16,-5 0-1-1,-5 0 0-15,0 0 2 16,-1 0 1-16,-3 0 3 0,0 0-2 16,0 0-1-16,0 2 0 15,0-2-2-15,-3 0 0 16,3 6-3-16,-2 14 9 15,0 10-2-15,-2 16-1 16,2 14-4-16,-3 12 3 16,0 5-4-16,3-5 2 15,-2 2 1-15,-3-2-4 16,1 0 2-16,-1 9 1 0,-2-1-1 16,2 4 1-16,1-2-2 15,-1-3 3-15,2-7-2 16,3-4 0-16,2-2-1 15,5-4-1-15,-1-4 4 16,3-4-5-16,-1-1 4 16,1 1 0-16,-3-4 0 15,1 4-3-15,0 2 1 16,-3 2-1-16,-2-4 0 16,0 0 1-16,0-5-2 15,-2-7 1-15,2-4-1 16,2-6 0-16,0-10 0 0,2 0 0 15,1-4 6-15,-3 0-6 16,2-4-3-16,-1 0 3 16,-1 2 0-16,1-2 5 15,-3 0-5-15,2-6 0 16,-2 2 1-16,0-2-1 16,0 1 0-16,2-4 0 15,-2-1 0-15,0 5 1 16,0-4-1-16,0 4 0 0,0 4 0 15,-2 6-3-15,2-1 7 16,0 8-3-16,0 4-1 16,0-2 0-16,0 2 0 15,0-2 0-15,2-6 0 16,-2-4 0-16,0-4 1 16,2-6-1-16,-2-4 0 15,0 0 0-15,2-2-4 16,-2-2 8-16,-2 0-4 0,2 0 0 15,0 0 0 1,0 0 0-16,-2 0 2 16,2 0-2-16,0 0 1 0,0-2-1 15,0 4 1-15,0-2-1 16,0 0 1-16,0 0 1 16,-2 0-2-16,0 0 1 15,-8 0-1-15,-1 4 0 16,-7-4 0-16,-4 4 0 15,-9 0 0-15,-2 0 0 16,-12 2 1-16,-2-2-2 0,-8 0 2 16,-8-4-2-16,-6 4 1 15,-3-4 0-15,-3 0 1 16,-1-4 0-16,-2 0 1 16,-4 0-1-16,-8-2-1 15,-8 2-4-15,-4 0 1 16,-5-4 2-16,-6 6 0 15,-8-6 0-15,-3 4 0 16,-8 0 2-16,-4-2 2 16,-5 2-3-16,1-4 2 15,-3 2-2-15,4-2 2 16,-6 0-2-16,-5 2-1 16,1-2-1-16,1 0 1 15,2 2-2-15,1-2 3 0,2 4-1 16,3-2 1-16,-5 2 3 15,4 0-2 1,4-2 0-16,1 2 0 16,0-4 3-16,2 4-4 0,3-2-4 15,-1 2 4-15,1-4-4 16,2 2 3-16,4-2 0 16,-2 4-1-16,-3-4 2 0,-1 6 4 15,-2-6-3-15,-4 4-1 16,4-6 0-16,-3 6 4 31,-2-4-3-31,2-2-1 0,-3 2-8 0,4 2 8 16,-2 2 0-16,0-5-1 15,1 5 0-15,-2 3 1 16,-5-3 2-16,1 0-1 16,-1-5 0-16,1 9 0 15,-3-5 0-15,-5 1-2 16,-1-1 1-16,1 1-4 15,-1 0 3-15,2 3-1 16,2-4 2-16,2 1 0 0,-5 4 4 16,1-4-4-16,-3 4 0 31,-4 0 4-31,0-4-4 0,-4 4 0 0,0-4-2 16,0 2 1-16,-4 2-3 15,2 0 2-15,0-4 2 16,-6 4 3-16,-5 0-2 15,-3 0 0-15,-3 0 0 16,-1 0-1-16,0 4-1 16,6-4 0-16,2 0-1 0,3 0 1 31,3 0-2-31,0 0 3 0,-3 0 2 0,-5 0-1 16,-3 2-1-16,-5 2 2 15,-3 0-2-15,2 0-4 16,0-4 3-16,0 4 0 15,6 1 0-15,1 0 1 16,-3-1 4-16,3 1-4 16,5-1 2-16,-3 1-2 31,1-1 0-31,1 1-3 0,5-1 2 0,-1 1 0 16,4 4 1-16,1-1 0 15,2 2 0-15,-3-2 0 0,1 2 3 16,5 2-2-1,-3-2 0 1,1-2-1-16,2 2-1 0,2-2-2 0,-2 2 2 16,2-2-2-16,4 2 3 15,1 2 3-15,-3-6-3 16,-4 6 0-16,2-6 0 16,-2 6 3-16,-3-6-3 15,3 2-3 1,2 0 0-16,2 2 3 0,0-6-2 15,5 4 4-15,-1 2-2 16,0-6 0-16,-2 0 1 0,-1 0 0 16,1-2 0-16,0 2 1 31,-4 0-2-31,5 6-2 0,-3-2 0 0,3 6 0 16,-3-2 1-16,0 2 0 31,-2 0 1-31,-4 3 4 15,-6-4-3-15,0 6 0 16,-2-6 1-16,-1 5-2 16,5 5 0-16,2-5-4 0,9 0 3 15,1 0-1-15,12 0 1 16,7 0 2-16,3-2 2 16,5-2-2-16,5 0-1 15,9 2 0-15,6-6 1 16,9 0 0-16,16 2-1 15,14-8 0-15,12 6 1 16,11-6-1-16,8 0 0 0,6 2-1 16,5-2 2-16,-1 0-2 15,-4 0 1-15,2 2-1 16,-6 2 0-16,-5 0 0 16,0-2 1-16,0-2 0 15,0 0 1-15,9 0-1 16,5 0-1-16,8-4-2 15,5-4 2-15,2 4-3 16,3-4 3-16,-1-6-4 16,-3-2 5-16,2-10 0 15,-3-6 0-15,-1-6-2 0,2-12 2 16,-1-6 0-16,1-6 4 16,2-6-4-16,1-7 0 15,1-5 0-15,0 0 0 16,4 4 0-16,2-3 1 15,0 7-2-15,0 2 2 16,2 8-1-16,0 8 1 16,2 2-1-1,0 4 0-15,0 2 0 0,1 2 0 16,1 1 0-16,-2 3 2 0,1 8-2 16,0-2 0-16,1 6-2 15,-1 8 1-15,1 2 1 16,-4 2 0-16,3 6 0 15,-3-2 0-15,1 2 0 16,-1 2 0-16,2-4 0 16,-1-2 1-16,1 2-1 15,0-2 2-15,-2 6-4 16,-2-4 2-16,2 4 0 16,-2 2 2-16,0 2-2 15,0 0-1-15,0 0 0 0,-2 0 1 16,2 0 0-16,2 0 2 15,-2 0-2-15,-2 0 1 16,4 0-2-16,-2-4 0 16,3 0 1-16,1-4-1 15,3 2 1-15,2-6 0 16,7 2-5-16,1-4 4 16,6 1 1-16,2 0 0 15,6 0 0-15,-2 3-1 16,2-2 1-16,2 6 0 0,3-6 0 15,-3 2 0 1,3-2-1-16,-3 2 0 0,0 0 0 16,-1 2 0-1,-3 4-1-15,-3-2 2 0,-1 4-2 16,-2 0 5-16,3-2-3 16,-2 4 0-16,3-4-1 15,4-2 1-15,5 2 0 16,1-4 0-16,6 0-1 15,4 2 1-15,-2-2 1 16,-1 0-1-16,-9 2 0 16,-3 6-2-1,-12-4 2-15,-4 4 0 0,-7 0 1 0,-5 0-1 32,-2 0 0-32,-4 0 4 0,2 0-2 0,-4 0-1 15,-7 0-1-15,-7-4-8 16,-16 8 1-16,-11 0 2 15,-15 4 2-15,-11 6 3 16,-6 0 1-16,-6 8 0 16,-2 0 0-16,7-4 0 15,6 0 0-15,10 0-1 16,14-8-1-16,12-2 1 0,14-4-2 16,11 0 2-1,6-4-7-15,5 0 4 0,0 0 1 16,0-4 1-16,0 4-8 15,0 4 3-15,0-4-1 16,0 5 7 0,0 4 0-16,-3 5 0 0,3 3 0 15,-4 2 0 1,2 2 3-16,-5 3-3 0,3-2 1 16,-3 8-1-1,-2 6 0-15,0 0 0 0,-1 8 0 0,-2 2 0 16,1 6 1-16,-1-2 0 15,2-1-1 1,1-3-2-16,2-6 2 0,0-4 0 16,5-6 1-16,4-4 0 15,3-8-1-15,2-4-2 16,-1-6-1-16,7-6 2 16,5-4 0-16,9-6 1 15,13-10 0-15,12-14-1 16,8-16 1-16,4-14 0 0,5-14 0 15,-6-5-2 1,-8 1 4 0,-15 8-3-16,-13 10 3 15,-18 8 0-15,-14 1-1 0,-10 12 0 0,-14 6-1 32,-8 7-5-32,-15 14 1 15,-10 16 0-15,-11 16 0 16,-10 18-2-16,0 17 6 15,0 15-4-15,6 16 4 16,8 14 0-16,13 8-3 16,11-3 3-16,19-9 1 0,17-14-1 15,18-12-2 1,15-14 2-16,17-9 0 0,11-15 2 16,16-12-1-16,14-18-1 15,19-14 0-15,8-16 0 16,9-15 0-16,9-9 0 15,0-14 0-15,2-12 1 16,-7 0-1-16,-4-14 0 16,-15 5 0-16,-19 1 0 15,-21 12 1-15,-26 4 1 16,-23 14-1-16,-22 5 0 16,-23 11-1-16,-21 16-1 0,-19 12-3 15,-16 24 1-15,-13 16 1 16,-14 18 1-16,-4 19 1 15,-3 15 1-15,3 18 4 16,7 6-5-16,12 15-4 16,16-1 0-16,24-12 3 15,33-12-3-15,34-19 4 16,33-19 0-16,30-14-2 16,20-14-2-16,26-18 3 0,18-20 1 15,17-16 0-15,16-16 3 16,17-18-3-16,6-11 1 15,2-11 5 1,1-10-6-16,-5-8-2 0,-17-5 0 16,-25 3 1-1,-32-2 1-15,-45 12 0 0,-43 5 0 16,-45 9 2-16,-36 18-4 16,-37 20 1-16,-32 16-1 15,-19 26-10-15,-23 22 2 0,-16 22 5 16,-8 24 4-16,-5 12-1 15,-2 14 2-15,4 17 5 16,9 15-3-16,14 8-2 16,22 5-2-16,31-1 1 15,41-22-2-15,44-19 3 16,49-25 0-16,44-22-4 16,36-20 3-16,31-20 0 15,31-16 1-15,25-20 2 16,21-18 0-16,18-14 0 15,13-10 2-15,14-12-4 0,1-13-3 16,-3-1 1-16,-14-8 1 16,-28 7 1-1,-44 11 0-15,-45 16 3 0,-51 14-3 16,-50 14 3-16,-48 4-3 16,-45 10-2-16,-44 4-3 15,-40 9 5 1,-41 22 0-16,-28 17-5 0,-21 16 3 0,-9 14-1 15,-3 16 1 1,1 8 2-16,9 14 2 16,9 9 0-16,20-1-1 0,34-4-2 15,44-7-1 1,47-11-2-16,54-14 2 0,46-12 2 16,45-14 2-16,37-10-2 15,35-16-1-15,30-10 0 16,26-16-1-16,24-20 2 15,20-8 1 1,12-14 3-16,12-4 2 0,11-8-6 16,-2-6-3-16,2-3 3 15,-5-7 0-15,-8-6-1 16,-23-6 1-16,-24 1 4 16,-36 3-3-16,-38 10 1 15,-37 0-2-15,-47 3-5 0,-41 5 5 16,-44 2-1-16,-43 12-3 15,-41 14 1 1,-41 26 1-16,-32 30 0 0,-31 28 2 0,-23 24 0 16,-8 20-2-16,-2 19 0 15,8 17 1 1,5 10 1-16,14 13 2 0,18 9-1 16,25 3 1-16,35-7-1 15,46-18 0-15,59-20-2 16,54-23-4-16,53-25 3 15,44-22 1-15,43-14 1 16,32-16 1 0,31-16-1-1,26-16 0-15,24-22 4 16,21-14-2-16,15-18-2 0,11-13-3 16,6-15 3-16,1-6 0 15,-6-11 4-15,-10-1-4 16,-18 2 1-16,-27 4-1 15,-32 9 0-15,-41 9 0 16,-49 14 1-16,-49 12 1 16,-49 5-2-16,-47 9 1 15,-42 8 0-15,-45 18 2 16,-42 24-3-16,-35 18-2 0,-32 24-2 16,-20 24 3-16,-10 6 1 15,3 11 3-15,11 1-1 16,23 4 2-16,27 0-2 15,37 1-2-15,45 1-1 16,52-2-1-16,48-8 1 16,50-6-4-16,46-8 5 15,379 36 0-15,-348-103 0 16,9-9 1-16,6-5 2 16,6-3-2-16,144-20 2 15,21-16-3-15,17-8-3 16,8-6 3-16,8-10 4 0,5-3-4 15,-11 3 0-15,-11-2-1 16,-29 12 0-16,-34 4-2 16,-54 11 3-16,-58 15 1 15,-60 10 3-15,-56 4 1 16,-51 2-5-16,-47-2-1 16,-41-2 1-16,-48 6 1 15,-37 10 0-15,-36 14-1 16,-27 22 0-16,-20 18-5 0,-14 18 4 15,-11 20 1 1,9 6 2-16,7 11 0 16,26-7-2-16,41-4-3 15,60-20 3-15,56-12-10 0,61-16 10 16,66-10 2-16,55-14 2 16,56-8-4-16,55-8 0 15,52-16 0-15,45-10 0 16,33-10 1-16,36-6 0 15,23-8-1-15,17-8-1 16,4-2 1-16,2-5 4 16,-24 3-4-16,-29 2-3 0,-42 10 1 15,-52 10 0-15,-65 8 2 16,-62 8 3-16,-67 5 1 16,-66 5-4-16,-61 4-1 15,-64 4 1-15,-62 6 1 16,-63 8-1-16,-49 18-4 15,-47 8 4-15,-35 19 0 0,-35 13 0 32,-7 10 0-32,-6 8 0 0,8 8 1 0,31 0 2 15,46-2-3-15,54-7-2 16,66-13 1-16,80-16-6 16,67-12 5-1,79-6 2-15,73-10 1 0,68-10 0 16,70-4-1-16,68-16 0 15,54-12 1-15,53-10 0 16,38-2-1-16,31-4-2 16,10 0 2-1,12 8 3-15,-13 6-3 0,-30 4-3 16,-41 4 3-16,-52 8 3 16,-63 2-1-16,-66 8-1 0,-67-5 1 15,-61 5 0-15,-64 5-4 16,-60-1 1-16,-61 6 0 15,-53 2 0-15,-60 6 1 16,-47 6 1 0,-52 10-1-16,-34 6-1 15,-32 14 0-15,-22 12 2 16,-10 10 1-16,6 9-2 0,14-3-1 0,35 2 1 16,51-12 0-16,64-15 2 31,73-21-2-31,72-8-4 0,74-20 3 0,77-16 1 31,70-6-1-31,64-17 1 0,72-5 4 0,59-14-4 16,56-2 0-16,40-2 1 15,41-4-1-15,22 0-1 16,16 4 1-16,-1-5 3 16,3 9-3-16,-17 6-4 15,-27 4 4-15,-37 4 3 16,-42 2-1-16,-55 6-2 15,-68 6-2-15,-70 8 2 0,-66 2 0 16,-75 2 1-16,-76 6-1 16,-71 0-1-16,-61 4-2 15,-63 0 1-15,-62 8 2 16,-41 2 4-16,-43-2-4 16,-32 6-2-1,-31-2 2-15,-17 8 3 0,-11 10-3 16,4-2-1-16,3 10 1 0,26 2 2 15,29 6-2 1,48-2-2-16,54-3 0 16,68-5 2-16,71-10 0 0,71-8-5 15,67-8 5 1,71-6 0 0,67-12 1-16,71-2 5 15,75-12-6-15,68-10-2 16,63-9 2-16,55-7 1 15,51-2-1-15,38-4 0 16,33 6 1-16,31 4-1 16,7 0 0-16,5 8 0 15,-5 4-1-15,-19 1 1 16,-29 7 0-16,-38 2 0 16,-48 0-3-16,-66 0 0 0,-69 4 2 15,-82 4 2-15,-80 0 0 16,-84 2 1-16,-79-2-1 15,-77-4 0-15,-72 6-1 16,-69-6 1-16,-74 12-1 16,-56 4-2-16,-54 4 1 15,-41 4 1-15,-42 12 0 16,-18 4-1-16,-26 4 1 16,-14 16 0-16,3 10 0 0,21 2 0 15,28 9 2-15,45-5 0 16,69-6-2-16,74-12-3 15,80-8 2-15,80-18 1 16,85-14-1-16,75-10 1 16,81-8 0-16,73-12 0 15,84-6-3-15,77-16 3 16,72-2 3-16,54-5-3 16,52-9-1-16,29 6 1 15,22 0 0-15,10 4-1 16,-17 8 1-16,-20 7 0 0,-35 6-1 15,-51 10-3-15,-68 1 4 16,-73 8-1-16,-86 8 1 16,-88 2 0-16,-82-2-2 15,-85 6-3-15,-82-4 3 16,-78 8 2-16,-76 0 2 16,-78 4-2-16,-58 8-3 15,-58 2 3-15,-44 8 1 16,-31 10-1-16,-21 0 0 15,-13 13 2-15,7 3-2 0,22-4 0 16,26 6 0-16,41-6 4 16,59-8-4-1,60-4-3-15,73-10 3 0,78-8 1 16,77-10-1-16,69-4-1 16,77-14 1-16,66-4 2 15,74-8 2-15,75-10-4 16,74-8-3-16,58-2 3 0,62-2 2 15,42-2-2 1,35 2 0-16,17 3 0 16,14 5 0-16,0 8-3 0,-19 6 3 15,-19 8 1-15,-33 4-1 16,-45 10-4-16,-58 4 4 16,-59 4 1-16,-70 6-1 15,-73-2-1-15,-68 0-1 16,-65 2 0-1,-67-4 2-15,-59 2 0 0,-61 0 2 0,-56-2 0 16,-60 2-2-16,-44-4 0 16,-45 4-4-16,-42 2 4 15,-44 8 0-15,-18 4 1 16,-18 5-1-16,-12 5 3 16,3 4-3-16,23 4-1 15,31-6 1-15,37 0 3 16,53-4-1-16,61-4 0 15,62-8-2-15,66-4-1 16,68-6-1-16,66-4-1 16,77-4 3-16,66-4-4 15,69-8 4-15,67-2 2 16,54-4 1-16,53 4-3 16,48 0 0-16,32 6 0 0,28 0 1 15,19 8-1-15,4 4-1 16,-7 4 1-16,-12 6 2 15,-25 0-2-15,-33 8-4 16,-51 0 4-16,-51 4 0 16,-73-4-1-1,-68 6-3-15,-76-6 2 0,-72 5 2 0,-73-4 0 16,-66 8 1 0,-70-3 3-16,-62 6-2 0,-59 2-2 31,-49 4-2-31,-35 10 2 15,-28 6 3-15,-19 12-1 0,7-1-2 0,13 1 0 16,30-6 3-16,48-8 2 16,58-14-2-16,65-14 0 15,72-12-3-15,63-6 1 0,70-8-4 16,67-8 3 0,61-2-1-16,64-6 1 15,64-4 0-15,52-10 0 0,54-6 1 31,50-8-1-31,37-6 0 16,25-8 1-16,22 0-1 16,3 1-1-16,-12 11 1 15,-27 6 4-15,-30 6-4 16,-51 10-3-16,-61 2-1 16,-64 4 2-16,-69 6 4 0,-73 2 2 15,-70 0-4-15,-74 6-1 16,-66 0 1-16,-69 4 1 15,-65 4-1-15,-54 10-3 16,-48 4 3-16,-38 8 3 16,-28 6-3-16,-11 4-1 15,-4 4 1-15,15 4 3 16,29-4-2-16,43-4-1 16,52-4-1-16,59-5 1 15,70-9 0-15,62-6-1 16,67-2 1-16,58-6 2 0,67-4 1 15,60 0-3 1,66-8-2-16,55-2-1 0,51-8 3 16,42-4 3-16,26 4-3 15,28-4-1-15,10-1 1 16,1 9 2-16,-10 2-2 16,-15 2-1-16,-34 10-3 15,-35 0 4-15,-46 6 2 16,-57 2 0-16,-67-4-2 15,-59 2 0-15,-61-2 0 0,-66 4 0 16,-66-4-3-16,-57 6 3 16,-61-1 3-16,-54 4-1 15,-53 5-1-15,-30 5-1 16,-22-1-3-16,-12 4 3 16,4 2 5-16,16-2-5 15,27-4-1-15,38 0 1 16,49-4 0-1,53-4 0-15,63-4-1 0,49-2 1 16,62-8 0-16,58 0 0 16,54-4 3-16,57-2-2 0,58-6-1 15,52-2 0-15,42-4 0 16,33 0 1-16,29-4-1 16,19 4 0-16,8 4-4 15,0-2 4-15,-11 2 2 16,-18 0-2-1,-31 6-2-15,-38 2 1 0,-45-2-2 16,-51 8-3-16,-65 0 4 16,-52 0 2-16,-61-4 0 15,-63 4 3-15,-57 0-3 0,-56 0 2 16,-58 4 1-16,-47 0-3 16,-38 0-3-16,-26 6 3 15,-22-2 2-15,-13 6 1 16,2 4-3-16,8 4 0 15,23-4 0-15,30 4 0 16,40-8 1-16,48 0 0 16,51-6-1-16,51 0-1 15,49-2-3-15,55-2 4 16,52 0 2-16,54-4-2 16,50 0 1-16,50-8-1 0,46 2 3 15,39-6-3-15,31 2-2 16,23-2 1-16,15-2 1 15,6 4 1-15,-4-2-1 16,-17 2-2-16,-23 2 1 16,-33-2-4-1,-46 2 5-15,-51 4 1 0,-57 0-1 16,-54 0-1-16,-56 2 1 16,-62-2 0-16,-54 4-3 15,-54 0 3-15,-56 0 1 0,-44 4 2 16,-42 2-2-1,-31-2-1-15,-22 8 0 16,-15-2 0-16,-10 4 4 0,3 4-1 16,3 4-3-16,19 0 0 15,24 4 0-15,29 0 2 16,38 2-2 0,48-6 2-16,50-4-1 0,53-4-1 15,57-2-3-15,57-2 3 0,54-6 1 16,48-4-1-1,55 0-1-15,41-9 1 0,41-4 7 16,31-1-7-16,26-4-3 16,19 0-2-16,11 0 5 15,-1-4 7-15,-10 0-7 32,-21 0-4-32,-24-4 3 0,-38 2-3 0,-44 2 4 15,-57 0 5-15,-53 4-5 16,-58 0 2-16,-61 0-1 15,-64 6-1-15,-55 2 0 16,-58 6 3-16,-54 4-3 16,-41 5-2-16,-33 12 2 15,-23 1 1-15,-18 0 4 0,-5 10-5 16,2 6-4-16,15-2 4 16,29 0 3-16,39 2 0 15,48-6-2-15,57-6-1 16,57-10 0-16,63 2-5 15,60-4 5-15,62-6-2 16,65 0-1-16,58 0 3 16,60-4 1-16,52-4 3 15,44-4-4-15,33 2-2 16,23-2 2-16,10-2 1 16,6 2-1-16,-8 0-9 15,-24 2-3-15,-36-2 7 16,-38 0 4-1,-59 2 1-15,-60-2 1 0,-63 2-1 0,-63 2 0 32,-62-8 0-32,-58 2-2 0,-63-4 0 0,-57 2 2 15,-56 2 3-15,-49 6-1 16,-44 4-2-16,-34 0-2 16,-25 4 2-16,-17 6 8 15,-9 2-4-15,4 2-4 0,16 4 0 16,24 0 1-16,36 0 1 15,49 0 3-15,51-6-4 32,57-2 0-17,56-2-1-15,57-2-4 0,66 2 3 16,63-8-2-16,60 0 3 16,62-4 0-16,64-6 0 15,45-6 0-15,50-2 0 16,39 0 0-16,26-4 0 15,9 0 0-15,9 2 0 16,-19 0-1-16,-27 6-6 0,-36-4 7 16,-47 4 0-16,-61 0 0 15,-67 2-2 1,-66 2 2-16,-67 2 0 0,-70-2-1 16,-67-2 1-16,-63 2 1 15,-61 2-1-15,-59 2 0 16,-45-2 0-16,-40 0-1 15,-30-2 1-15,-28 10 3 16,-5-9-3-16,0 9-2 0,5-4 2 16,30 8 6-16,34-4-2 15,45 0-4-15,57 0 0 16,67 5-1-16,62-10 1 16,60 1-3-16,71 3 3 15,70-3 4-15,62-9-4 16,64 4-2-16,66-5 0 15,48-3 2-15,37 3 2 16,35 0-2-16,28-4-6 16,14 0 6-16,2 2 0 0,-4 2 0 15,-17-4-10 1,-31 4-1-16,-47 0-1 0,-47 6 6 16,-64 0 5-16,-70 2 2 15,-66-2 0-15,-66 0-1 16,-70 2-3-16,-59-2 2 15,-63 0 1-15,-58 6 1 16,-55-2 0-16,-43 0-1 16,-32 4-1-16,-33-4 1 15,-26 8 2-15,-7 0-2 16,-2 0 0-16,7 6 2 16,19 2 2-16,32-2 3 0,41 4-3 15,52-2-1-15,65-8 1 16,67 2 1-16,66-6-5 15,73-4 0-15,64-2 0 16,73-2 4-16,64-6-4 16,75-4-3-16,57-4 3 15,56 0 0-15,41-4 0 16,41 2 0-16,18 2 0 16,13 0-1-16,1 0 1 15,-18-1-7-15,-34 9 7 16,-46-4 1-16,-52 10 2 15,-64-2-3-15,-74 2-1 16,-68 4 1-16,-75-4 1 16,-76-2 0-16,-79 0-1 0,-65-2-3 15,-66-2 0-15,-65 0 3 16,-54 2 2-16,-47 6-2 16,-42-2 0-16,-34 4 0 15,-24 8 2-15,-11 4 0 16,7 2-2-16,10 8 4 15,33 0 1-15,43 0-4 16,60-2 0-16,68-6 0 16,80-6 0-16,73-4 1 15,78 0-1-15,76-14-1 0,74 2 5 16,75-10-5-16,76 0-2 16,65-2-2-16,55-2 4 15,1007-62 2-15,-1115 74-2 16,0-4-1-16,0 4 1 15,-4 0 0-15,258-16-5 16,-28 7 5-16,-33 1-3 16,-48 0 1-16,-64 4-1 15,-73 8 1-15,-76-2 2 16,-80 2 2-16,-86 0-2 16,-80 2 1-1,-85 4-1-15,-75 0-3 0,-72-2 2 0,-63 8 1 16,-56 2 2-16,-46 4-2 15,-39 2 0-15,-33 4 0 16,-20 4 0-16,-4 4 1 16,4 0-1-16,18 4 6 15,33 1-6-15,49-4-3 16,54 0 3-16,69-5 0 16,71-6 3-16,76-4-3 15,73-2-2 1,81-10 2-16,78-6-1 0,77-4 2 0,70-8-1 15,80 0 2-15,62-9-2 32,53 8-2-32,42-4 2 0,37-1 0 15,17 4-4 1,5 2 4-16,-2 2 3 0,-14 2-3 0,-31 2-5 16,-49 2 3-16,-53 0-1 15,-72 4 0-15,-77 2 3 16,-79 0-2-16,-79 0-1 15,-84-2 0-15,-77 2 2 16,-73 2 1-16,-73-6 1 0,-67 10 2 16,-52 2-3-1,-48 2-2 1,-33 2 2-16,-27 4 2 0,-11 0-2 0,-7 2 0 16,6 4 2-16,17 4-2 15,41-2 1-15,37 0-1 16,53 0 2-1,61-2 2-15,73-6 0 0,68-4-4 0,68 2-1 16,78 2 1 0,74-8-1-1,70 0 2-15,68-4-1 0,70-6 3 16,59-2-3 0,52-2-1-16,41 0 1 15,41 2 0-15,27 2 0 16,12-2 0-16,3 8 1 15,-6 0-1-15,-18 2-7 16,-34 2 7-16,-45 0 1 16,-41 2-1-16,-61 0-2 15,-67-2-1-15,-71-2 3 16,-65-4 0-16,-75-4 0 0,-74-2-1 16,-74-2-1-16,-61 0-1 15,-65 2 0-15,-59 2 3 16,-48 6 3-16,-40 4-3 15,-32 0-1-15,-24 6 1 16,-16 6 5-16,-2 6-4 16,14 0 0-16,17 4-1 0,29 4 3 15,44-2 4 1,50 2 1-16,58-4-8 0,66-8 0 16,70 0 0-16,71-2 0 15,85-2 4-15,73-6-4 16,77 0-1-16,77-8 1 15,65-4 2-15,62-6-2 16,56 4 0-16,39-6 0 16,34 10-1-16,31 2 1 15,7-2 0-15,2 12 1 16,-2-2-1-16,-16 4-3 16,-30 6 3-16,-24 0-1 15,-39 0-9-15,-43 2-4 16,-46-2 0-16,-49 0-6 0,-58-6-12 15,-60-3 4-15,-59-4 3 16,-58-1 12-16,-50-6 5 16,-49-2-3-16,-43-2 3 15,-40-2 2-15,-43 2 5 16,-37 2 0-16,-39 6 1 16,-32 4 3-16,-32 6-3 15,-17 1 0-15,-16 4-1 16,-9 5 1-16,2-4 7 0,9-1-2 15,17 1-2 1,31-6-1-16,39-2 0 0,46-2 6 16,55-4 2-16,47 0-4 15,46-4-4-15,52-2-1 16,45-2 0-16,48-1 4 16,53-4-5-16,51-1 0 15,43-7-5-15,37 1 5 16,26-2 1-16,15-4 3 15,8-2-4-15,-6 2-1 16,-13 4-2-16,-23 0 3 16,-41 0 1-16,-38 0 0 0,-53 4 1 15,-50 0-1-15,-53 0 1 16,-53-4-2-16,-53 0-3 16,-55-2 3-16,-52 2 1 15,-59-1-1-15,-50 10 5 16,-51 4-2-16,-40 5 2 15,-36 4-5-15,-24 8 19 16,-18 6-8-16,0 9-2 16,13 0-7-16,31 4 3 0,48-1 2 15,59-12 6-15,69-2-9 16,68-6-4 0,64-2-4-16,67-4 3 0,60 0-1 15,57 0 2 1,61-4 4-16,61-2-2 0,54-2-1 15,52-5-1-15,41 2-3 16,32-1 3-16,30-2 2 16,9-3-2-16,-4 3-4 15,-13 1 2-15,-28 4 2 16,-43 1-2-16,-53 6-1 16,-56-2 0-16,-65 4 2 0,-69 0 1 15,-63-4 0-15,-67-1 0 16,-63 0 0-16,-55-3 0 15,-61-6-2-15,-52 4 1 16,-41 2-1-16,-45 0 2 16,-34 8 4-16,-28 0-4 15,-24 10-1-15,-21 8 1 16,-8 7 5-16,11 7-5 16,14-2 3-16,37 3-4 0,48-2 2 15,59-5 6-15,66-8-5 16,72-8-2-16,55-2-7 15,69-4 6-15,61-4-1 16,57 4 2 0,54 2 3-16,60-6 0 0,56 0-1 15,47-4-2-15,41-2-6 16,35 2 6-16,28-6 2 16,7-2-2-16,-3 0-6 15,-12-2 1-15,-30 0 3 16,-30 0 2-16,-50-3-6 15,-52 8 2 1,-59-5 0-16,-62 5 4 0,-68 1 2 16,-62-2-2-16,-64 1-1 0,-63-4-1 15,-58 3-3-15,-51-2 5 16,-49 8-1-16,-44 2 1 16,-33 2 6-16,-23 6-6 15,-16 6 1 1,-9 7-1-16,14-1 5 15,19 4 2-15,34 1-6 0,47-2-1 16,54-3 0-16,61-4 0 0,58-8-2 16,62 2-3-16,54 0 5 15,59-2 2-15,59 2 0 16,59-4-2 0,60 2-4-16,46-4 4 0,41 4 0 31,25-2 4-31,19 0-4 0,10 2-7 0,-10 2 5 15,-18-4-2-15,-33 0 4 16,-38-2 3-16,-56 2-3 16,-63 0-2-16,-58-4 2 15,-60 0-2-15,-70 4 3 0,-65-4-2 16,-56 0-1-16,-56 4 2 31,-53 2 1-31,-39 2 2 0,-42 0-1 0,-24 6 0 16,-22 4 0-16,-9 0 2 15,5 0 2-15,10 8-6 16,30-4-2 0,29 2 2-1,42 2-1-15,45-3 2 16,50-5-1-16,54-4 0 0,49 2-2 16,59 2 0-16,57-4 4 15,55-4-1-15,55 2 1 16,53-6-1-16,51-4 1 15,45-4-2-15,39 0-5 16,29-6 5-16,25-2 2 16,7 2-2-16,5-2-3 15,-14 6 0-15,-23-4 3 16,-30 8 2-16,-36-4-2 16,-54 4-5-16,-53 0 1 15,-59 0 4-15,-50 4 0 16,-56-8 3-16,-53 2-3 0,-54 2 0 15,-50 2-2-15,-51 2-2 16,-54 4 4-16,-45 2 1 16,-40 4 2-16,-39 4-3 15,-24 4-2-15,-18 8 2 16,-8-4 3-16,6 6 5 16,19 0-8-16,26-2-1 15,41-8 1-15,55-4 0 16,57-8 1-16,65-6-1 15,55-4 0-15,61 0-4 16,58-4 4-16,58-1 2 0,55-4 3 16,62 1-5-16,59-2 0 15,51-4-1 1,40 2 1-16,31-2 1 0,20 0-1 16,11 2-3-16,-8 2 0 15,-21 2 1-15,-26 2 2 16,-38 4-10-16,-54 2-3 15,-60 0 3-15,-60 2 5 16,-62 0 2-16,-68-4 3 16,-63 2 3-16,-63 0-3 15,-59 0 0-15,-55 0-3 16,-46 0 3-16,-46 2 2 0,-28 2 1 16,-32 4-3-16,-23 6-1 15,-19 4 1-15,-2 4 8 16,2 6-6-16,22 2 4 15,35 2-6-15,46-1 3 16,57-9-2-16,68-8 1 16,64-4-4-16,61-2 2 15,63-4-1-15,61-4 2 16,52 0-1-16,53 4 1 16,57-4 5-16,47-8-6 15,48 2-4-15,37-2 3 16,29 0 1-16,18-6-1 15,9 4-2-15,-9 2-4 0,-20-5 6 16,-23 8-1-16,-37 1-1 16,-51-5-5-16,-54 5 4 15,-60 3 3-15,-58-3 1 16,-68-5 1-16,-58 4-1 16,-62-8 2-16,-62 3-2 15,-50-2-4-15,-50 6 4 16,-42-2 0-16,-31 4 4 0,-32 4-1 15,-19 0-3-15,-13 8 1 16,-5 1 1 0,4 4 2-16,18 10 0 0,27-5-4 15,35 4 0 1,47-4 0-16,53 0 0 0,61-8 0 16,55-2-4-16,61 0 4 15,55-2 2 1,60-2 1-16,52 0-1 0,59-2-1 0,50-4-1 15,49 2 0 1,33 0 0-16,25-4 1 16,20 4-1-16,6 0-3 15,-3 0 0 1,-13 0 0-16,-24 0 3 0,-33 0 2 0,-42 0-2 16,-52-4-6-16,-60 0 5 15,-55 0 1-15,-65-2 1 16,-67-2 0-16,-66-2-2 15,-53 2 1-15,-55-2-1 16,-49 2 0-16,-41-1 1 0,-33 8 3 16,-33 1-2-1,-15 0-1-15,-13 1 0 0,1 8 8 16,7 0-4-16,20 8-4 16,27 1 1-16,43 0-1 15,44 0 5 1,60 0-2-16,58-4-3 0,58 2-4 15,57-2 4-15,64 0 0 16,60-2 3-16,54 2 0 16,59-4 0-16,54-6-3 15,44 4-2-15,35-4 1 16,28 6 1-16,15-2 1 16,9 2-1-16,-7-2-2 15,-17 6 2-15,-20 0-2 0,-34-2 2 16,-45-2-12-16,-51-2 7 15,-53-2 1-15,-61-2 4 16,-57-8 0-16,-60-2 0 16,-57-6 1-16,-57 2-1 15,-54-4 0 1,-47 2-2-16,-41 6 2 0,-43 2 0 16,-25 0 5-1,-24 8 1-15,-11-4-5 0,-5 10 1 16,12-2-1-16,12 2 8 15,37 2-2-15,31 2-2 0,43 0-5 16,53-1 2 0,57-4-3-16,52 0 1 0,64 0 0 15,61 4 4-15,55-8-4 16,60 4-4-16,56-5 4 16,44-4 3-16,37 0-3 15,30 6 2-15,21-2-2 16,14 0-3-16,1 0 2 15,-4 0 1-15,-19-4-1 16,-30 0-5-16,-34 0-1 0,-46 0 6 31,-50-4 0-31,-57 0 2 0,-57 0-1 0,-57-10 0 16,-61 0-1-16,-59-8 1 16,-55-1 0-16,-56 1 2 31,-51 0-2-31,-40 4-1 0,-38 0 1 0,-30 4 6 15,-22 6 5-15,-14 12-8 16,-2 0 0-16,7 10 8 16,24 4-1-1,35 4 1-15,50-4-7 0,65 4-1 0,68-8-3 16,65 0-3 0,76 3 3-16,66 2 3 0,68 2-1 31,62-1-2-31,67-2 0 15,53-2 1-15,43-6 2 16,41 2-3-16,33-2-4 16,17 2 4-16,11 2-1 15,-1-4 1-15,-5-2-8 16,-25 2 3-16,-33-2-2 16,-37-4 5-16,-41 0-2 0,-57 2-1 15,-48 2 1-15,-51-4-15 16,-52-4-6-16,-48 0 22 15,-46-8 1-15,-46-2 1 16,-38-2 1-16,-45-2 0 16,-37 0-1-16,-29 6-1 15,-27 4 1-15,-25 4 2 16,-11 0 1-16,-4 12 0 16,-3 2 0-16,12 0 0 15,27 4 0-15,35 0 3 16,37 0-5-16,46-6 0 15,44 2-2-15,38 0 2 0,38-2 0 16,36 2 0-16,28 0 4 16,38 3-2-16,29-12-2 15,25 4-2-15,22-9 2 16,18 0 0-16,7-5-1 16,4-3 1-16,-4-2 2 15,-10-4 1-15,-13-2-2 16,-23-2-2-16,-26 0 0 15,-32 4 1-15,-30-4 0 0,-35 0 1 16,-25 0 2-16,-29-4-3 16,-21 0-1-16,-22 0 1 15,-22-4 2-15,-22 8-2 16,-20 4-1-16,-13 6 0 16,-7 2 0-16,-8 6 1 15,4 0 0-15,6 4 0 16,13 6 1-16,18 0-1 15,30-2 2-15,23 0-2 16,28 2 0-16,28 2 0 16,18 2-1-16,20 0 1 15,20 4 1-15,14-6 2 16,11 2-1-16,9-4-1 0,4 2 0 16,9-2 0-16,3-6-1 15,1 0-3-15,-1-4 0 16,-7-4 2-16,-17 0 1 15,-17-2 0-15,-18-2 0 16,-21-2 1-16,-17 6 0 16,-17 0 3-16,-12-4-2 15,-8-2-2 1,-5 2 0-16,-6-6-1 0,-1 6 1 16,1-2 0-16,-3 2 0 0,0-2 0 15,-2 2-1-15,0-2 0 16,1 2 1-16,-3 8 1 15,4-4 0 1,2 8-1-16,7-4-2 0,7 0-2 16,5 8 3-16,8 2-1 15,0-2 2-15,4 10 2 16,5 0-2-16,5 0 0 16,5 4-2-16,2-4 2 15,6 0 1-15,5-6-1 16,4 2 0-16,2-4 0 15,2-6 0-15,3 0 0 0,-1-4 0 16,68-14 0-16,-101 6 0 16,1 4 2-16,-6-2-1 15,1 2 0-15,6-8 0 16,-4 2 0-16,-4 2 1 16,-5-2-2-16,-5-2 1 15,-2 2 0-15,-4 2-1 16,0 2 2-16,-3-2-2 15,3 4 0-15,1 0-1 16,0 2 0-16,6 2-2 16,2 2 0-16,-1 6 3 0,1 0 0 15,0 6 2 1,2 0-2-16,2 8 1 16,5-8-1-16,7 2 0 0,3-2-1 15,5 0 1-15,3-6 2 16,2-2-1-16,-1-6-1 15,1 0 2-15,2-6-2 16,-2-2 1-16,-3-6 2 16,1 0-3-16,-3 2 2 15,-2-6-1-15,-4-4 1 16,-5 0-2-16,-5 4 4 16,-6-4-1-16,-8 0 3 0,-4 4-4 15,-5 0 2-15,-1 0-2 16,-2 4 1-16,0 6 1 15,-1 2 2 1,4 2-4-16,-1 8-1 0,1 6-1 16,0 8-1-16,0 4 1 15,3 4 1-15,6 2-1 16,3-2 0-16,8 0 0 16,5-4 0-16,3-4 1 0,5-4 0 15,1-6 0 1,2-8 2-16,1 0 1 0,1-12-2 15,4-2-1-15,2-8 1 16,-2-4-2-16,2-10 0 16,-5-4 0-16,-5-6 1 15,-6-2-1-15,-3-7 1 16,-10 1-1-16,-12 2 0 16,-4 2 0-16,-9 6 1 15,-4 8-1-15,-4 6-1 16,-2 12 1-16,0 9-4 15,-1 12 2-15,-2 11 2 16,-1 0-2-16,8 4-2 0,4 8 4 16,4 0 1-16,10 6 0 15,4 0-1 1,6-2 0-16,5 2 0 0,5-10 1 16,4-4 0-1,2-8 0-15,-1-2 1 0,0-8 1 16,3-8-1-16,10-6 0 15,6-10-1-15,8-6 0 16,6-10-1 0,2-4 1-16,-4 0-1 0,-6 2 1 0,-7 2 0 15,-10-4-1 1,-7 3 1-16,-9 1-1 0,-2 0 1 16,-4 8-1-16,-3 6-2 15,-4 12-4-15,-7 10 3 16,-11 10 1-1,-11 10 2-15,-9 12 0 16,-9 8 0-16,-1 8 0 0,5 5 0 16,9-9 0-16,12-4 0 31,13-8 0-31,11-6-1 0,6-6 1 0,6-6 0 16,-1-6 0-16,5 2 0 0,2-8 7 15,6-2-5 1,10-10 0-16,8-4-2 0,10-8 1 15,3-10-1-15,1-8 1 16,0-5-1-16,-7-1 0 16,-8-2 0-16,-9 6 1 15,-9 2 0 1,-12 4-1-16,-6 4 1 16,-10 4-1-1,-3 1-1-15,-8 13-4 0,-6 10-2 0,-9 11 7 16,-9 7 0-16,-9 13 0 0,-11 16 0 15,0 5 1 1,1 14 0-16,8 4-1 0,12 2 0 16,12-2 0-16,14-13 1 15,11-13-1 1,9-8 0-16,6-14-2 0,3-6 4 16,1-4 2-16,8-8 0 31,4-6-1-31,11-8-3 15,12-16 0-15,15-12-1 0,6-13 1 0,10-7 4 0,-3-6-4 32,-4 2 0-32,-14-6 0 15,-8-1 3-15,-12 1-2 16,-8 2-1-16,-10 6 1 16,-8 2-1-16,-5 16 2 15,-9 13-2-15,-1 15-4 16,-8 8-7-16,-4 14 8 15,-11 18 3-15,-12 14 1 16,-14 13-1-16,-11 17 4 16,-7 16-2-16,-1 6-2 15,7 0 0-15,11-9 0 16,16-11 0-16,13-20-1 16,16-20 1-16,6-8 0 0,7-12 1 15,2-4 0-15,12-4 2 16,8-14 1-16,16-8-2 15,20-14-2-15,15-10-3 16,3-13 3-16,0-3 0 16,-5-14 2-16,-11-2-2 15,-9-2 1-15,-11 3 1 16,-13 11 0-16,-11 20 1 16,-14 14-3-16,-13 14-8 15,-11 14 7-15,-17 12-3 16,-16 6 4-16,-19 16 1 0,-13 18 2 15,-11 14-1-15,-6 13-2 16,-1 11 2-16,0 10-1 16,5 6-1-16,7-4 0 15,14-13-2-15,21-19 2 16,23-20 0-16,20-16-2 16,15-8 2-16,6-10 0 15,11-4 4-15,10-8 1 16,16-12-3-16,12-8-1 15,17-16-1-15,8-18-1 0,5-9 1 16,-5-5 0-16,-4-4 0 16,-14 2 0-16,-13 6 1 15,-15 2 1-15,-17 7-2 16,-10 9 0-16,-16 10-2 16,-8 10 1-16,-17 12-3 15,-11 16 4-15,-13 16 0 16,-13 14 0-16,-12 20 3 15,-5 11-3-15,-5 13-3 16,6 12 3-16,4 6-1 16,14 4 1-16,17-1-2 0,17-13 2 15,14-8 1-15,21-14-1 16,19-14 2-16,10-8 1 16,17-10 3-16,10-3-5 15,13-14 2 1,7-9-3-16,7-9 0 0,1-18-1 15,-2-9 1-15,-4-12 1 16,-4-10-1-16,-9-14 0 16,-16-4 0-16,-18-9 0 15,-20 5 7-15,-22 4-6 16,-23 0-1-16,-17 10 0 16,-13 12-2-16,-17 8 2 15,-10 17 0-15,-11 13-3 0,-10 18 3 16,-4 16 0-1,-4 16 0-15,4 12-3 0,9 17 3 16,13 13-1-16,17 12 3 16,19 6-6-16,24-4 7 15,20-1-3-15,22-13 0 16,18-10 1-16,17-20-1 16,13-12 2-16,12-15 0 0,10-14 2 15,7-10 1-15,6-18-4 16,5-13 4-16,2-12-4 15,1-10-1-15,-8-8-2 16,-9-15 1-16,-18-5 0 16,-19-8 2-16,-23-4 0 15,-22 4-1-15,-20 10-1 16,-17 7 1-16,-26 21 0 16,-19 16-6-16,-18 18 3 15,-14 20 1-15,-9 20 0 16,-2 12 2-16,9 24 1 15,10 14-1-15,10 22 1 16,16 17-4-16,15 9 6 0,25-1-4 16,24-7 1-16,23-14 0 15,24-18 1-15,18-14-1 16,16-13 2-16,10-17 2 16,10-14-4-16,6-18 2 15,9-18 1-15,12-18 2 16,11-19-4-16,4-7-1 15,-1-14 0-15,-9 0 0 16,-24 0 0-16,-28 1 0 0,-32 3 3 16,-27 0-3-16,-21 2 1 15,-22 2-1-15,-21 6-2 16,-25 5 1 0,-24 15-3-16,-25 16 2 15,-16 16 0-15,-18 16 2 0,-5 24 2 16,1 16-1-16,6 16 0 15,12 15-1-15,21 11 1 16,26-4-2-16,32-2 0 16,30-3 0-16,34-7 0 15,25-14 1-15,24-8 0 16,18-6 0-16,13-18 1 16,18-8 2-16,11-18 0 0,14-16-1 15,13-12-1-15,6-16 1 16,-3-6-1-16,-7-8 4 15,-16-8-5-15,-18-2 2 16,-25-7-2-16,-24-7 1 16,-24-2-2-16,-27-6-2 15,-25 10 2-15,-21 9 0 16,-17 13-6-16,-18 18 5 16,-16 18 2-16,-15 18-5 15,-9 16 5-15,-8 20 3 16,-5 12-1-16,2 18-2 15,8 15 3-15,16 17-3 16,24 4 0-16,32 0-1 0,34-5-3 16,34-11 2-16,26-16 2 15,29-18-1 1,23-10 2-16,17-16 1 16,16-14 1-16,13-16-1 0,9-14-1 15,4-10 2-15,-1-16-3 16,-3-2 2-16,-13-8 3 15,-16 3-4-15,-20 3 0 16,-22 2-1-16,-25-4 0 0,-24-4 0 16,-22 0 0-16,-23-4-1 15,-22-1-2-15,-20 5 1 16,-16 8-6-16,-26 10 8 31,-21 14-5-31,-22 8 5 0,-25 18 5 0,-22 18-5 16,-9 6 5-16,-6 10-3 15,6 2-2-15,23 4-6 16,31-9 5 0,34-4 1-16,40-13 0 0,35-1-3 15,24-9-3-15,23 1 6 16,16 4 0 0,20-4 3-16,22 8 1 0,25-5-1 0,17-2-3 15,10-6 0-15,4-6 0 16,-6-6 0-16,-24-6 0 15,-22-9 3-15,-21 1-1 16,-26-2-1-16,-26-4 3 31,-22 0-3-31,-23-2 1 16,-29-2-1-16,-24 0-1 16,-25 4-1-16,-22 6-4 15,-21 4 3-15,-24 5 2 0,-18 8 0 16,-11 5 5-16,-5 6 3 15,0 4-4-15,15-1-4 16,26 8-6-16,29-1 6 16,34 2 0-16,39-4-2 15,37-2-2-15,33 0 4 16,31 2 0-16,30 0 5 16,26 2-5-16,33 2 3 15,30-6-1-15,25-2-2 16,21-6-2-16,17-6 1 0,10-2 1 15,-3-10-2-15,-8 0 4 16,-19 2 0-16,-32 0-1 16,-35 4 1-16,-37 2-2 15,-32 6 3-15,-33-6-3 16,-28-2 0-16,-25-1 0 16,-34-1-5-16,-31 5 5 15,-30-1 1-15,-35 7 5 16,-22 7-3-16,-22 5 3 0,-14-4-3 15,-6 8-2-15,-4-5 3 16,-1 2-3-16,-1-6 2 16,3 2 1-16,6-2 4 15,9 0-4-15,25-4-4 16,36 4 2 0,38-4 4-16,45 0-6 0,40 0-5 15,38 4 5-15,38 2 4 16,35 6-2-16,40-2 1 15,46-2-3-15,37-2-2 16,35-6-3-16,25-4 5 16,13-8 5-16,-1 0-1 15,-3-6-3-15,-18 0-1 16,-29 0 0-16,-44 1-3 0,-48 8 3 16,-48-1 7-16,-51-3-2 15,-43 4-3-15,-44-5-2 16,-41 1 0-16,-39-1-4 15,-41 6 4-15,-32 2 2 16,-31 4 8-16,-20 2-3 16,-26-2 5-16,-13 2-9 15,-8 0 7-15,-3-2-4 16,-5 0-3-16,-4 2 4 0,2 0-6 16,7 2-2-16,13 4-2 15,29 0 3-15,29 0 2 16,40 5 1-1,47 0 1-15,49-4-4 0,47 2-10 16,53-4 6-16,51 0 1 16,43-1 4-16,39 1-1 15,43-5 1-15,35-5 1 16,23-3 1-16,24 7-3 16,5 1-8-16,5 5-32 15,-14 12-33-15,-20 2-9 16,-33 4-14-16,-34 3 3 15,-39 0-77-15,-41 0-105 0,-36 2-19 16,-37-2 10 0</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9-06T11:18:40.239"/>
    </inkml:context>
    <inkml:brush xml:id="br0">
      <inkml:brushProperty name="width" value="0.05292" units="cm"/>
      <inkml:brushProperty name="height" value="0.05292" units="cm"/>
      <inkml:brushProperty name="color" value="#0070C0"/>
    </inkml:brush>
  </inkml:definitions>
  <inkml:trace contextRef="#ctx0" brushRef="#br0">6790 16388 636 0,'0'-27'188'0,"-2"4"-115"16,0 10-51-16,-2 8-11 16,1 10 34-16,6 8 70 15,-1 14-41-15,2 13-33 16,6 14 2-16,-4 16-10 16,3 12-13-16,-1 2-10 15,2 1-5-15,-1-9-4 16,-1-12-1-16,0-12 2 15,-2-16 0-15,-2-14-1 16,-4-8 8-16,0-10-1 0,-2-14-6 16,-2-12-1-16,-2-14-1 15,0-16 1-15,2-14-1 16,4-16-3-16,0-7-3 16,2-5 5-16,6 0-1 15,0 10 2-15,1 16 0 16,-1 19 0-16,0 17 0 15,-2 20 2-15,-4 20 3 16,-2 16 1-16,3 15-1 0,3 7-1 16,3 8-2-16,5 2 3 15,3-6-2-15,10-2-3 16,2-12 2-16,6-8 3 16,4-12-3-1,1-20 3-15,2-10 1 0,-4-12-1 16,-2-14-2-16,-5-4-1 15,-9-2 1-15,-9-2-3 16,-8 0 1-16,-7-2 0 16,-11 1-1-16,-10 3 1 15,-8 2 3-15,-5 14-2 16,-4 8 17-16,2 12 12 0,5 14-22 16,2 10 0-16,8 4-9 15,8 12-2-15,8 2 2 16,10 4 0-16,12-1-1 15,12-8 1-15,6-4 2 16,7-15-2-16,3-8 0 16,3-17 2-1,-1-6-1-15,-1-13 0 16,3-7 2-16,0-3-1 16,-4-2-2-16,-6 8 1 0,-8 8 1 0,-9 14-1 15,-11 8 5-15,-7 8 4 16,-4 4 20-16,-4 8-18 15,-4 8-2 1,-3 8 0-16,-5 14-2 16,3 10-2-16,5 4-1 0,4 3-2 15,8-7-3-15,8-6 0 16,5-8-3-16,7-18 3 16,5-8 1-16,6-12 1 15,5-10-1 1,6-12-1-16,-1-10 0 0,-1-7 0 0,-2-3 1 15,-6 2-1-15,-8 2 1 16,-3 2 0-16,-9 10 0 16,-8 2 2-16,-4 8 0 15,-4 8 1-15,-4 10-4 16,-6 4-1-16,-1 14 1 16,-3 2 1-1,1 14 0-15,8 6-2 0,7 4 1 16,11-3-1-16,9-4-2 15,6-6 0 1,6-13 2-16,4-14 1 0,0-4 0 0,3-14 0 16,-3-8 2-1,-3-9-1-15,-8-1 2 16,-7-4 3-16,-11 0-3 0,-10 2-3 16,-8 2 5-16,-7 6-2 15,-8 4-3-15,-8 8 0 16,-1 8-5-16,-3 12 2 15,2 4-4-15,4 12-10 16,9 8-40-16,9 6-95 16,12 4-166-1,10-4-516-15</inkml:trace>
  <inkml:trace contextRef="#ctx0" brushRef="#br0" timeOffset="269.06">8424 15980 876 0,'7'-22'53'16,"-7"9"-9"-16,-5 8 25 15,3 10 12-15,-1 5 17 0,-1 15-9 16,0 8-23-16,-1 12-4 16,-1 9-6-16,4 6-10 15,-1-6-14 1,8 0-19-16,6-5-2 0,2-8-7 15,7-6-3-15,5-11-1 16,-1-6 2-16,5-10-2 16,0-8-3-16,58-40-69 15,-74 16-208-15,-2-2-356 16</inkml:trace>
  <inkml:trace contextRef="#ctx0" brushRef="#br0" timeOffset="664.08">8299 16146 1078 0,'-34'14'0'15,"15"-6"9"-15,15-2-9 16,10-2 8-16,17 0 5 16,19-4-5-16,11-8 1 15,7-6 8-15,5-10 12 16,-3 0 6-16,-15 4-4 0,-14 4 30 15,-15 10 38-15,-14 6-49 16,-6 14-26-16,-2 8 10 16,-2 10-17-1,0 8-7-15,4 4-6 0,2-4-1 16,8-9-3 0,0-8-2-16,7-6 2 0,8-7 2 15,6-15 8-15,2-4-8 16,2-14-1-16,-4-3 7 15,-2-10-5-15,-12 0 1 16,-5-4-2-16,-10 4-2 16,-10-4 7-16,-9 10-4 15,-10 2-3-15,-11 6-1 0,-3 14-5 16,-1 8-1-16,6 8-1 16,4 14-34-16,17 6-143 15,10 8-245-15</inkml:trace>
  <inkml:trace contextRef="#ctx0" brushRef="#br0" timeOffset="1561.41">9349 16030 797 0,'-25'-12'234'0,"-6"2"-204"16,0 2 79-16,0 6-12 15,-1 8 7-15,6 2-14 16,3 6-46-16,0 8-13 16,6 4-8-16,5 10-8 15,10-4-9-15,4 4 0 16,10-4-4-16,3-2 1 16,10-12-2-16,2 0-1 15,6-10-1-15,3-12-1 16,7-6-40-16,3-8-150 15,3-12-82-15,0-6-75 0,-4 0-10 16,-7-4 328-16,-12 4 31 16,-10 6 130-1,-14 2 35-15,-9 6-49 0,-8 0 10 16,-7 4-2-16,-3 5 39 16,0 8-65-16,4 6-45 15,-2 12-4-15,3 5-2 16,5 9-22-16,1 8-7 15,9 1-10-15,7 0-3 0,10 0-2 16,3-2-3-16,12-10 0 16,4-6-1-16,7-6 1 15,3-8 5-15,-1-12 1 16,-3-6 1-16,-3-4-2 16,-10-8 2-16,-5-4 8 15,-11 2 10-15,-8 0-9 16,-6 2-6-16,-10 4-3 15,-11 0-4-15,-7 8-3 16,-3 10-2-16,-8 4-4 16,1 10 4-16,4 12 1 15,6 8-1-15,10 2-2 0,12 4-8 16,12-2 2-16,14 2 2 16,11-8 0-1,12-2-5-15,7-16 10 0,6-6 3 16,-1-10 2-16,0-6-1 15,2-10 0-15,5-14 9 16,4-4-8-16,5-8 4 16,4-6 3-16,-5-5 2 15,-10 5-3-15,-10 2 4 16,-17 6 14-16,-16 0-8 0,-18 6 1 16,-12 10 8-16,-8 2 4 15,-6 12 3-15,-4 12-16 16,2 12-8-16,1 14 0 15,5 10 1-15,8 12-1 16,5 14 4-16,11 4 13 16,7 2 11-1,7 3-4-15,7-5-17 0,1-14-13 16,4-6-3 0,1-8-1-16,0-16 0 0,3-8-2 15,2-6-11-15,4-14-194 0,2-10-364 16</inkml:trace>
  <inkml:trace contextRef="#ctx0" brushRef="#br0" timeOffset="1926.93">11405 15687 1047 0,'7'-50'121'15,"-7"14"-73"-15,-12 18 91 16,-3 14-71-16,1 18-34 16,4 12 0-16,1 14 8 15,-1 10 2-15,2 12-18 16,1 2-5-16,1 2-12 16,-6 1-9-16,3-9 0 15,3-10-5-15,4-16-5 16,2-6-192-16,6-12-293 15</inkml:trace>
  <inkml:trace contextRef="#ctx0" brushRef="#br0" timeOffset="2130.51">11155 15954 983 0,'-31'-4'146'16,"8"4"-112"-16,8 0-12 15,9 0-2-15,12 0 69 16,15 0 32-16,14-5-16 15,16-3-34-15,11-2-26 16,8-8-34-16,1 0-8 16,-4 0-3-16,-9 0-4 15,-7 4-19-15,-7 2-435 0</inkml:trace>
  <inkml:trace contextRef="#ctx0" brushRef="#br0" timeOffset="2582.42">13261 15837 563 0,'22'-40'147'0,"-8"0"-79"16,-14 6 67-16,-16 6 4 16,-11 10-74-16,-13 10-12 15,-6 8-17-15,-10 10-6 16,4 6-15-16,8 6-5 0,15 0-8 15,15 2-2-15,21 2 8 16,17 0-5-16,17 2-1 16,12-2 1-16,1 0 0 15,-3-6-1-15,-11-4 3 16,-15-2 14 0,-19 0 74-16,-14 3-66 15,-17 1-16-15,-15 1-11 0,-7 2 0 16,-7-1-7-16,6-4-11 0,10-8-126 15,13-8-291-15</inkml:trace>
  <inkml:trace contextRef="#ctx0" brushRef="#br0" timeOffset="3377.71">13374 15761 873 0,'19'-4'142'15,"-15"4"-134"-15,-6 10 1 16,-5 4 34-1,5 6 11-15,4 4 2 0,7 6-14 16,-1-2-21-16,9 4-10 0,2-2-4 16,4-3-1-1,1-9-5-15,1-10 5 0,2-8-1 16,2-8 3-16,0-14-1 16,-1-9-2-16,-1-6 10 15,0-6-5-15,-7 1 26 16,-5 2 10-16,-7 2-7 15,-8 10 6-15,-4 6-5 16,0 8 3-16,0 10-16 16,0 0-22-16,-1 12 2 0,1 4-4 15,-3 12-2 1,2 2-1-16,3 10 2 0,2 0-4 16,10 4 4-16,0-8-4 15,9 2 1-15,0-11 1 16,6-5 2-16,4-13-1 15,4-9 5-15,5-11-3 16,3-16-1-16,3-9-2 16,-2-18 0-16,-2-4 3 15,-8-4-2-15,-11 2-1 16,-9 2 4 0,-10 7-2-16,-8 11-1 15,-8 4 3-15,-6 10 0 0,0 12 0 0,-5 8 0 16,3 14-3-16,0 14-1 15,-1 14 0-15,5 12-1 16,3 14 1-16,7 10 2 16,10 3 1-16,6 1-3 15,11-6 0-15,6-12 0 16,4-14 0-16,5-9 0 16,-1-13 1-16,1-13 3 0,-2-10 5 15,-1-13-2-15,0-9 1 31,-2-9-5-31,-1-8 1 0,-5 0-2 0,-9 0 8 16,-12 6-3-16,-12 4-2 16,-7 8 1-16,-10 6 4 15,-4 8 0-15,2 6 3 32,2 6 9-32,4 6-11 0,4 8-3 0,5 4-2 15,5 8 2 1,5 2 1-16,6 6-3 15,9-4-2 1,5 2-4-16,9-6 0 0,6-8-1 16,9-4 1-16,2-12-13 15,5-4-161-15,1-12-211 16,2-4-213-16</inkml:trace>
  <inkml:trace contextRef="#ctx0" brushRef="#br0" timeOffset="3568.25">14569 15661 660 0,'-11'-10'479'15,"-12"4"-404"-15,-3 4 61 16,1 2 17-16,8 0-78 0,7 0-44 16,8 0-20-16,7 0 3 15,8-2 69-15,5-1-24 16,8 2-36-16,3-3-20 16,2-2-3-16,-4 4 0 15,2 0-10-15,-2 2-109 16,-2 2-502-16</inkml:trace>
  <inkml:trace contextRef="#ctx0" brushRef="#br0" timeOffset="4469.27">13174 17161 828 0,'18'-32'48'0,"-14"-4"-43"16,-17 1 28-16,-16 7 73 15,-11-2-17-15,-9 10 6 16,-2 4-17-16,0 6-3 16,5 10-35-16,9 10-17 15,6 6-7-15,4 8-14 0,9 2 2 16,5 2-2 0,10 7-4-16,10-8 7 0,7 0-5 15,8-1 2-15,12-8-2 16,3-12 2-16,5-8 6 15,-1-10-4-15,-1-6 3 16,-9-10-2-16,-6-7 0 16,-12-5-4-16,-2-2 0 15,-6-6 1-15,-1-6-1 16,-2-2 0-16,0 2-1 16,-2 0 4-16,0 9 8 0,-2 13 26 15,-4 14 8 1,1 14-30-16,-2 8-7 0,-4 18-8 15,0 10-1-15,4 9 0 16,5 13 2-16,9 4-2 16,8-4 0-16,14 2-2 15,3-10 1-15,5-6 0 16,-1-9-1-16,-3-9 0 16,-2-13 2-16,-6-4 0 15,-5-14 8-15,3-5-6 16,-6-8 0-16,-1-6 0 15,-3-6 0-15,-4-2 1 0,-6 4-1 16,-6 6 3-16,-4 0-2 16,-1 8 3-16,-1 8-1 15,-1 2-5-15,6 8-1 16,2 0-4-16,0 12 5 16,4 2 1-16,0 8 0 15,5 10-2-15,7 2 0 16,6-2 1-16,6 0 0 15,7-10-1-15,6-9 1 0,1-8 7 16,-3-10 4-16,-1-8 4 16,-7-5 19-16,-9-8 13 15,-9-6-19-15,-9 0-3 32,-13-2-14-32,-11 2-8 0,-7 6-3 0,-7 8-2 15,-6 4-4-15,-1 6-9 16,4 8-11-16,1 8-104 15,5 6-157-15,6 4-249 16</inkml:trace>
  <inkml:trace contextRef="#ctx0" brushRef="#br0" timeOffset="4991.2">13619 16892 829 0,'29'4'69'0,"-4"6"-59"0,-2-2 92 16,-4 6 16-16,4 8-36 0,-1 4-4 15,-2 6-37-15,-4-2-9 32,-5 2 13-32,-4-4-11 0,-3-6-9 15,-2-9 24 1,1-9 10-16,-3-4 3 0,0-8-35 16,-3-6-22-16,-1-8-4 15,2-9 0-15,2-5 1 16,4-4 1-16,7 0-3 15,2 4-2-15,10 4 0 16,6 2 2-16,10 8 0 16,7 8 0-16,0 10-4 15,-1 4 4-15,-5 14 0 16,-11 12 3-16,-7 8 0 16,-11 8 1-16,-4 2 1 0,-10-4 1 15,-3-4 0-15,-3-14 18 16,-2-9 16-16,-2-8-3 15,0-9-17-15,-1-6-7 16,1-4-6-16,3-8-7 16,8-4 3-16,6-10-6 15,12-4 6-15,7 0-8 16,4 0 7-16,4 8-5 16,0 6 3-16,0 12-3 0,-2 6 2 15,-3 4-2-15,-1 12-3 16,-7 6 6-16,-5 12 0 15,-1 6 0-15,-3 4-7 16,-3 4 3-16,-2 4-32 16,3-8-129-16,0-2-178 15,4-10-506-15</inkml:trace>
  <inkml:trace contextRef="#ctx0" brushRef="#br0" timeOffset="5418.31">14718 16888 1088 0,'9'-32'67'0,"-16"-2"37"16,-9 6 9-16,-5 2-23 16,-2 2-19-16,1 3-26 0,0 11-14 15,4 6 9-15,5 8-16 16,-3 14-20-16,1 5 1 16,-1 7-1-16,1 6-2 15,3 4-2-15,5-4 0 16,9 0 0-16,5-10-3 15,9-4 3-15,6-12 0 0,2-6 1 16,5-12 1-16,2-10 4 16,-2-8-3-16,-6-2-2 15,-8-4 1-15,-3 2-1 16,-10 4 1-16,-2 2 0 16,0 2 4-16,-2 5-4 15,0-1-2-15,2 22 6 16,0-4-4-16,0 5 1 15,-2-5-3-15,2 8-4 16,0 6 4-16,2 8 3 16,2 6-3-16,7 6-2 15,3 2 2-15,3-4-5 16,3-6 0-16,-2-4-77 16,0-8-179-16,2-10-212 0</inkml:trace>
  <inkml:trace contextRef="#ctx0" brushRef="#br0" timeOffset="5606.75">14999 16856 697 0,'8'-34'147'16,"-8"2"23"-16,-2 10 2 16,-4-1-31-16,2 14-29 15,1 0-57-15,3 9-28 0,0 4-15 16,3 1-4 0,3 4 10-16,0 8-5 0,4 5-3 15,1 6 1 1,-7 2 0-16,0-2-7 15,-4 2-2-15,-2-2-2 0,-4-10 0 16,2 0-22 0,-1-10-332-16,3-4-737 0</inkml:trace>
  <inkml:trace contextRef="#ctx0" brushRef="#br0" timeOffset="5860.16">14999 16623 961 0,'-31'10'54'0,"8"8"-52"0,14 0 5 16,14-4 12-1,11 2 58-15,13-2 53 0,2-9-9 16,-2-5-8-16,-7-5-9 16,-6-3-4-16,-10-2-50 15,-8-2-35-15,-9-2-6 16,-9 0-8-16,-5 4-1 0,-4 6-11 31,0 4-94-31,4 4-88 0,8 2-141 0,11 2-402 16</inkml:trace>
  <inkml:trace contextRef="#ctx0" brushRef="#br0" timeOffset="6161.77">15163 16718 820 0,'19'26'85'0,"-6"2"-69"16,3 2 84-16,-6 2 5 15,4 0-23 1,1-6-10-16,-1 0-9 16,-5-12-30-16,0-4 6 15,-5-2 33-15,-4-8 7 0,0-4-14 0,2-6-38 16,3-8-17-16,6-12-3 16,6-6-7-16,8-8 6 31,6-2-5-31,3 6-1 15,2 4 5-15,-3 5 1 16,-4 13 5-16,-5 10-3 16,-1 8 8-16,-5 12-6 0,-3 10 7 15,-6 14-1-15,-2 19-8 16,-7 11-8-16,-9 6-1 16,-2 0-6-16,0-6-240 15,4-8-904-15</inkml:trace>
  <inkml:trace contextRef="#ctx0" brushRef="#br0" timeOffset="6587.7">16935 15927 1205 0,'-11'-30'80'16,"-3"12"-54"-16,2 12-2 15,-5 14 15-15,9 16 43 16,1 12-12-16,0 18-35 16,0 13-12-16,1 5-8 0,4 4-11 15,2-6-4-15,2-12-5 16,2-9-3-16,3-17-244 15,4-10-663-15</inkml:trace>
  <inkml:trace contextRef="#ctx0" brushRef="#br0" timeOffset="6760.96">16670 16270 1063 0,'-58'-4'246'15,"7"0"-228"-15,10-4 46 0,17 2 20 16,19 2 13-16,23-6 1 15,24-2-20-15,24-2-31 16,13-2-33-16,15 0-11 16,9 0-3-16,2 2-12 15,-5 2-151-15,0-2-557 16</inkml:trace>
  <inkml:trace contextRef="#ctx0" brushRef="#br0" timeOffset="7629.59">19059 16092 271 0,'15'-36'537'0,"-13"-4"-512"16,-7 1 40-16,-10-1 85 15,-9 8-55-15,-7 4-2 16,-9 8-42-16,-5 10-2 0,-4 10-7 16,2 8-17-16,3 10-11 15,10 4-6 1,5 6-2-16,9-1-5 0,11 0 1 15,7 4-2 1,11-3 2-16,6 2-2 16,10-2-3-16,8-2 0 0,2-12 0 15,6-6 3-15,-1-12 3 16,2-14-2-16,-1-10 3 0,-3-16-2 16,-3-6-2-16,-8-7 0 15,-7 3 1-15,-11 0 1 16,-9 10 0-16,-4 8-1 15,-6 10 2-15,1 12 7 16,3 2-10-16,2 10 0 16,-1 6 0-16,-2 12 3 15,-2 14 3-15,-2 6-2 16,3 12-4-16,5 6-1 16,8-4 1-16,8 3 0 15,14-9-3 1,6-8 2-16,7-10 0 0,7-10-2 15,-1-8 3-15,2-12 1 0,-6-10 0 16,-7-8 2-16,-6-6-3 31,-8-8 1-31,-9 1 6 0,-4 4-6 0,-8-1 4 32,-5 5-3-32,0 5 2 0,1 8 2 0,0 6-6 15,2 4-4-15,2 8-3 16,-3 4 5-16,1 6 2 15,2 4 0 1,0 8 1-16,5 2-1 0,3 3-2 0,6-5 2 16,6-2-3-16,6-10 3 31,3-6 8-31,5-12-6 16,7-6 11-16,-6-12-7 15,1 0 4-15,-10-9 27 16,-6 3 16-16,-13-2-25 15,-12 2-2-15,-8 0-18 16,-10 4-8-16,-3 4 0 16,-6 2-9-16,-1 10-3 15,4 4-16-15,0 8-84 0,5 2-79 16,8 10-233-16</inkml:trace>
  <inkml:trace contextRef="#ctx0" brushRef="#br0" timeOffset="8166.3">19676 15847 548 0,'33'4'315'0,"-4"2"-304"16,-9 6 19-16,-4 0 28 15,2 8 3-15,-3 6 17 0,-1 1-26 16,-3 5 2-16,-7-2 2 16,-2 2-2-16,0-10-2 15,-4-8 9-15,0-10 31 16,-2-4-52-16,-5-4-28 15,2-10-6-15,-2-8 0 16,5-4-3-16,4-6-2 16,6-4 1-16,8-3 0 15,3 3-1-15,1 4-1 0,7 6-3 16,-1 8 1 0,5 12 2-16,6 2 0 15,2 8 0-15,-2 6-2 16,-3 2 2-16,-6 6 0 0,-8 6 2 15,-9 2 0-15,-7 2-1 16,-2-3 1-16,-7-6 5 16,1-5 4-16,1-7 26 15,-1-10 0-15,-1-6-32 16,0-5-5-16,0-9 2 16,3-8 4-16,6 0-4 0,7-5-2 15,5 2 1-15,10 2-1 16,5 0-3-16,3 10 3 15,5 0 1-15,3 8-1 16,-4 10 0-16,-7 8-4 16,-2 2 4-16,-7 10-1 15,-5 6 1-15,-1 6-3 16,-3 4-1-16,-1 2-5 16,-2 2-112-16,1-6-226 15,-3-2-591-15</inkml:trace>
  <inkml:trace contextRef="#ctx0" brushRef="#br0" timeOffset="8585.86">20841 15699 1052 0,'-9'-22'134'16,"-9"-4"-117"-16,-6 8 76 16,-5 0 48-16,-3 8-41 15,1 7-54-15,-4 16-27 16,-1 5-6-16,3 10-1 15,6 6-6-15,7 6-4 16,7 0-1-16,10 0 0 0,12 0-2 16,6-8 1-16,8-10-1 15,1-4-1 1,6-9 2-16,-1-9 2 0,4-17 3 16,2-7-3-16,3-10-2 15,1-2 1-15,-6-8 3 16,-6 4-2-16,-6 0 4 15,-7 8-1 1,-7 8 4-16,-5 8 23 0,-4 6 6 0,0 6-17 16,2 4-16-16,0 0-5 15,-3 4-5 1,6-3 2-16,-1 16 3 0,2 5 5 16,3 10-5-1,-1 4-2-15,4 12 0 0,-2-6-4 16,1-4-73-16,3-6-119 15,-4-10-188 1</inkml:trace>
  <inkml:trace contextRef="#ctx0" brushRef="#br0" timeOffset="8798.37">21182 15633 934 0,'0'-18'144'15,"0"4"-137"-15,0 6 29 16,-4 8 32-16,4 4-35 15,2 1 19-15,2 12-8 16,0 2-21-16,1 12-5 16,-3 1 4-16,-2 2-15 15,-2-6-7-15,0-2-3 16,-1-12-5-16,1-6-115 0,0-8-300 31</inkml:trace>
  <inkml:trace contextRef="#ctx0" brushRef="#br0" timeOffset="9003.46">21117 15530 852 0,'-16'-14'118'0,"3"6"-97"15,2 4 4 1,8 8 33-16,3 4 96 0,8 6-58 31,1 0-17-31,4 4 21 16,0-1-14-16,3-9-22 15,0-2-26-15,-3-2-16 16,-3-8-7-16,-2 4-11 16,-6 0-4-16,-2 0 0 15,0-6-80-15,-2-1-220 0,2 2-264 16</inkml:trace>
  <inkml:trace contextRef="#ctx0" brushRef="#br0" timeOffset="9305.69">21288 15562 909 0,'10'17'80'15,"-3"2"-67"-15,-1 6 37 0,-2 7 80 16,5 0-22-16,1 2-57 16,-2-2-14-16,3-4 34 15,1-8-26-15,-6-6-23 16,-1-8 47-16,-3-6 35 16,-2-2-30-16,0-6-32 15,2-6-38-15,2-8 5 16,8-8-8-16,3-6-1 0,10 0 3 15,4-4 0-15,2 8-6 16,0 6 3-16,-2 12-2 16,-6 5 2-16,-6 5 1 15,-3 13 7-15,-1 4 1 16,-5 10-1-16,0 7 0 16,-2 6-6-16,-6 4-2 15,-4 4-3-15,-6 2-10 16,0 4-194-16,-9 2-580 15</inkml:trace>
  <inkml:trace contextRef="#ctx0" brushRef="#br0" timeOffset="9621.1">23546 15430 1180 0,'-16'-2'43'16,"-4"6"-37"-16,2 8 2 0,-2 16 35 16,3 7 52-16,1 15-22 15,7 8-16-15,3 6-25 16,0-4-19-16,4-6-10 15,4-8-3-15,0-12-2 16,2-10-11-16,-4-8-243 16,-8-6-462-16</inkml:trace>
  <inkml:trace contextRef="#ctx0" brushRef="#br0" timeOffset="9802.7">23158 15761 1237 0,'-18'-4'156'0,"9"4"-149"15,3-4-7-15,6 4 28 16,11 0 86-16,9 0-13 16,15-4-24-16,17-2-35 15,10-2-33-15,12-4-8 16,8 2-1-16,3-4-12 16,7-2-262-16,-4-2-899 15</inkml:trace>
  <inkml:trace contextRef="#ctx0" brushRef="#br0" timeOffset="10220.09">25549 15298 1086 0,'2'-53'95'0,"-4"8"-65"16,-5 8 49-16,-4 10 21 15,4 10-24-15,3 11-38 0,4 6-30 32,0 10-1-32,2 17 18 0,3 13 38 0,-1 14-30 15,2 8-5-15,4 10 6 16,-4-2-8-16,3-2-14 16,0-9-5-16,3-7-6 15,3-10 0 1,5-12-1-16,9-16-1 0,4-8-5 31,9-12-141-31,3-12-198 0,0-14-484 16</inkml:trace>
  <inkml:trace contextRef="#ctx0" brushRef="#br0" timeOffset="10598.33">25408 15512 953 0,'-51'10'23'0,"17"-6"-22"15,17-4 10 1,55-26 10 0,-16 20 16-16,10-6 4 15,-1 6-5-15,2-4 7 16,29-2 2-16,-3 2-22 16,-15 6-9-16,-11 4-5 15,-10 8 6-15,-11 6 1 0,-2 4-6 16,-1 4-7-16,4 1-1 15,3-1 2-15,6-7 0 16,7-7-1-16,9-8 3 16,0-9 5-16,-3-8 13 15,-4-2 37-15,-10-8-11 16,-13 1-11-16,-10 0-12 16,-11 2-9-16,-7-2-14 15,-9 4 3-15,-5 8-7 16,3 2-4-16,2 12-9 15,5 8 4-15,4 10-33 16,2 8-93-16,5 14-144 16,3 6-490-16</inkml:trace>
  <inkml:trace contextRef="#ctx0" brushRef="#br0" timeOffset="10835.17">26246 15543 1014 0,'-11'-31'150'16,"-5"1"-99"-16,1 10 45 0,1 2-10 16,8 10-45-16,3 8-25 15,6 6-10-15,1 14 12 16,0 16-3-16,4 10-6 16,-4 17-2-16,0 7-3 15,-4 2-3-15,-2-4-1 16,0-4-6-16,-2-5-28 15,1-9-301-15,3-10-281 16</inkml:trace>
  <inkml:trace contextRef="#ctx0" brushRef="#br0" timeOffset="11056.92">26308 15833 296 0,'-13'-56'769'0,"-3"-8"-728"15,5-4-39-15,5 3 26 16,10 10 32-16,9 6-24 15,14 17-20-15,9 16 7 16,2 10 29-16,-2 8-8 16,-5 10-5-16,-10 2 29 15,-11 8 44-15,-14 6-35 16,-17 6-23-16,-10 2-34 0,-9-1-13 16,-7-3-7-16,3-8-7 15,5-6-76-15,14-2-361 16</inkml:trace>
  <inkml:trace contextRef="#ctx0" brushRef="#br0" timeOffset="11232.37">26902 15544 1616 0,'-32'0'9'0,"8"-4"-9"16,8-2-8-16,7-8 6 15,16 10 2 1,13 0-27-16,13 4-195 0,9-4-375 16</inkml:trace>
  <inkml:trace contextRef="#ctx0" brushRef="#br0" timeOffset="12572.82">27505 15526 1522 0,'-42'8'3'15,"13"-8"-3"-15,13-5 0 16,18-2 6-16,18-3 1 16,14-8-5-1,6-8 5-15,7-6-3 0,-3-4 3 16,-3-8-6-16,-10-6 6 0,-12-4-3 15,-11-7-4-15,-16-1 8 16,-7 2-1-16,-10 4 0 16,1 10-1-16,-3 16 6 15,5 16 1 1,-2 10-13-16,3 22 1 0,-3 20 1 16,4 18 0-16,2 18 1 15,11 11-2 1,14 5-1-16,9-6 2 0,13-6-2 0,4-12 1 15,9-13 0 1,3-16-1 0,4-12 0-16,2-15 6 15,3-14-2-15,-1-14-3 16,-2-10 0-16,-4-7 1 16,-9-6 0-16,-14-4 2 15,-14 5 0-15,-12 0-2 16,-15 0 0-16,-2 10 2 15,-8 4 8-15,2 10 1 16,3 8-9-16,5 8-4 16,-4 8 0-16,3 10-1 15,3 10 1-15,3 12-1 0,8 4 1 16,11 4-1-16,11 2-1 16,13-4-4-16,4-10-22 15,8-11-110-15,-1-11-45 16,-2-13 59-16,-1-6 90 15,-6-13 11-15,-4-4-20 16,-3-6 43-16,-8-3 11 16,-2-3-2-16,-7 2 17 15,-1 0 12-15,-3 4 5 16,1 6-19-16,0 2-7 0,0 10-5 16,5 0-9-1,1 10 0-15,3 6 7 0,3 8-3 16,-1 12 3-16,-1 2-1 15,-1 10 2-15,1-6-6 16,-1-4 4-16,2-6 0 16,0-6 23-16,1-16 41 15,-1-8-23-15,2-6-27 16,-1-14-10-16,-5 2-2 0,-2-8-2 16,-4 2-3-1,-7 2 3-15,0 2-8 0,-2 6 2 16,0 0-5-16,2 8 2 15,4 0-3-15,5 6 2 16,1 0-11-16,4 8 7 16,1 4 5-16,-1 8 1 15,-1 6-1-15,1 4 1 16,-1 0-1-16,8-2 3 16,2-6 3-16,12-6-1 15,4-4-2-15,6-10 2 16,0-6 0-16,-6-6 0 0,-10 0 29 15,-10-4-1 1,-11 0 0-16,-12-2-22 0,-10-2-3 16,-5 0-1-16,-6 2-5 15,-6 7 5-15,0 3-6 16,2 10-2-16,6 8 0 16,6 5 0-16,3 10 1 15,7 12 1-15,3 5-1 16,8 8-1-16,5-2-3 15,9 0 4-15,9-8 2 16,4-8 3-16,7-10-3 16,4-14 3-16,9-8 0 15,8-12-1-15,5-12 2 16,1-6 0-16,1-10-1 0,-6-2-4 16,-8-10 0-1,-12-5 1-15,-13 1 0 0,-14 4-1 16,-13 0 1-16,-9 10 0 15,-11 10-1-15,-4 8 0 16,3 12 11-16,3 5-12 16,5 13 2-16,0 14-1 0,-3 17 2 15,-4 17-2-15,0 14 3 16,4 16-3-16,10 6 0 16,10 1 0-16,12-9-1 15,6-6 0-15,5-10-3 16,6-2-12-16,6-2-130 15,1-1-196-15,-7-5-581 16</inkml:trace>
  <inkml:trace contextRef="#ctx0" brushRef="#br0" timeOffset="13961.39">27060 16736 191 0,'2'-45'703'0,"-10"-1"-631"0,-7 8-26 15,-7 6 83-15,-9 10-32 16,-3 8-15-16,-3 10-53 16,-3 4-8-16,-1 8-2 15,6 10-2-15,6 8-11 16,7 6 3-16,10 8-6 16,12 0-1-1,9 1 0-15,11-5-1 0,9-10 0 16,9-8 8-16,7-12-2 15,-3-12 3-15,-2-16 5 16,-4-8 16-16,-12-15-6 0,-6-5-7 16,-9-4-9-16,-5 0 8 15,-6-2 0-15,-7 6 0 16,1 0 3-16,-4 6-6 16,1 9-4-16,3 11 14 15,0 6-19-15,4 10-5 16,2 12-3-16,-1 14 3 15,1 13 4 1,2 11-4-16,5 10 0 0,6 10 0 16,9 6 1-1,7-6-2-15,8-4-1 0,4-13 2 0,3-13 0 16,-2-14 1-16,-3-18 3 16,2-14 0-16,-6-17 0 15,-8-5-2-15,-6-4 0 16,-10-6-1-16,-9 2 1 15,-7 8 2 1,-5 0-3-16,-5 10 2 0,2 4-2 16,4 8-1-16,2 6-3 15,5 8-6 1,1 4 1-16,3 10 5 16,3 4 2-16,3 12 1 15,6 6 0-15,3 0 0 16,8 0 1-16,3-10 0 0,8-4 0 0,-3-8 1 31,4-10-1-31,-1-16 3 16,-7-2-2-16,-1-12 4 15,-6-2-5-15,-10-2 4 16,-10 2 0-16,-8-2-5 16,-7 6 1-16,-10-2 0 15,-4 4-1-15,-2 8-5 0,-4 0 4 16,1 6-7-16,7 4 6 15,10 4-4-15,5 0-6 16,8 4 8-16,8 0 4 16,5 0-1-16,7 6-1 15,11-2 1-15,6 6 2 16,7 0-3-16,5 8 2 16,-5 0-2-16,-2 4 2 15,-5 6 0-15,-8 0-1 16,-7-2-1-16,-5 2-2 15,-9-10 3-15,0 0 1 0,-6-12 0 16,0-2 6-16,0-8 1 16,0-4-1-16,-7-6-1 15,3-2 3-15,-4-12-7 16,4-2 0-16,1-10-1 16,10 0 0-16,1-2 0 15,6 2-1-15,3 0-1 16,5 8-1-16,3 6 2 0,5 10-1 15,1 7 0 1,2 10 0-16,0 7 1 0,1 2 1 16,-3 8 0-16,-5 0 1 15,-3 10-1-15,-8-2 0 16,-4-2 0-16,-9-6 1 16,-5-4 3-16,1-10 1 15,-9-8 4-15,-3-8-1 16,0-6-7-16,-2-8 3 15,3-4-2-15,9-6-1 16,8-2-2-16,4 2 2 16,7 4-2-16,8-3 0 15,6 9 0-15,-1 8 0 0,3 5-1 16,5 4-1-16,-1 11 2 16,-2 7 0-16,0 5 1 15,-2 8-5-15,-4 2 5 16,-5 2-6-16,-2 2-27 15,-7 4-151-15,-3-6-66 16,2-6-180 0</inkml:trace>
  <inkml:trace contextRef="#ctx0" brushRef="#br0" timeOffset="14624.87">28773 16240 1012 0,'-11'-30'126'0,"-12"6"-106"15,-6 2 19-15,-6 8 48 16,1 6-38-16,3 8-25 16,0 8-10-16,2 10-3 15,2 6 6-15,5 10-4 16,6 6-11-16,8 0 4 16,6 1-2-16,6-1-4 15,9-8-3-15,7-10 3 0,9-8 1 16,3-10 4-1,5-8-1-15,1-10 0 0,3-8 2 16,-8-10-3-16,-4-4-3 16,-12-3 2-16,-6 3 6 15,-8 0-7-15,-6 0 20 16,-1 8 38-16,-1 8-23 16,1 6-13-16,0 6-7 15,-1 6-16-15,3 4-7 16,2 10 7-1,0 2 1-15,2 12 1 0,7 2-1 0,2 8-1 16,3 4 0-16,3-1 0 16,6-3 0-1,1-8-3-15,1-6 2 0,4-8 1 16,2-6-1-16,3-12 1 16,-3-6 0-16,0-8 0 15,-4-4-2-15,-6-9 4 16,-7 4-1-1,-7-5 1-15,-5 1-1 0,-6 3 3 16,-5 6 1-16,-3 2 1 0,-1 10 5 16,5 0 3-1,-2 6-14-15,8 4-3 0,2 6 1 16,-2 6 2 0,4 6 0-16,0 8 0 0,2 6 0 15,2 4 1-15,2-5 0 16,5 1-1-16,3-6 0 15,1-8-5-15,6-8 5 16,-3-2-11 0,3-8-114-16,1-8-160 15,-2-6-197-15</inkml:trace>
  <inkml:trace contextRef="#ctx0" brushRef="#br0" timeOffset="14782.78">29065 16102 435 0,'-72'-18'735'0,"3"0"-678"0,11 6-46 0,16 2 22 16,15 2-2-16,14 6-31 15,15 2-8-15,14 4-39 16,13 2-202-16,10 2-285 0</inkml:trace>
  <inkml:trace contextRef="#ctx0" brushRef="#br0" timeOffset="15084.07">29229 16182 339 0,'23'30'540'0,"-14"6"-496"16,-5-4-33-16,-2-1 31 16,-2-8 100-16,0 4-44 15,0-13-17-15,0-2 16 16,-2-8 17-16,2-2-42 16,-2-4-4-1,4-2-5-15,0-8-45 16,8-7-8-16,5-8-2 15,7-9 0-15,5 1 1 16,2-1 0-16,2 6 1 16,-4 6-4-16,-3 10 2 15,-6 6-2-15,1 8 2 16,-4 14 2-16,1 12-1 16,-1 6-5-16,-2 16-1 15,-2 6-2-15,-6 1-1 16,-7-1-5-16,-5 2-24 15,0-2-201-15,-6 0-345 0</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9-06T11:19:42.160"/>
    </inkml:context>
    <inkml:brush xml:id="br0">
      <inkml:brushProperty name="width" value="0.05292" units="cm"/>
      <inkml:brushProperty name="height" value="0.05292" units="cm"/>
      <inkml:brushProperty name="color" value="#92D050"/>
    </inkml:brush>
  </inkml:definitions>
  <inkml:trace contextRef="#ctx0" brushRef="#br0">20344 910 1181 0,'24'-30'93'16,"-12"8"52"-16,-8 6 13 15,-8 6-16-15,-3 8-55 16,-2 6-33-16,-13 12-28 15,-14 14 17-15,-15 16-4 16,-5 14-21-16,-6 9-11 16,4 0-6-16,8-2-1 15,6-7-7-15,-3-8-4 16,1-8-55-16,-1-6-118 0,2-10-98 16,12-11-179-1</inkml:trace>
  <inkml:trace contextRef="#ctx0" brushRef="#br0" timeOffset="205.8">19782 998 1238 0,'0'-52'117'15,"-2"8"-44"-15,-2 10-1 0,-3 10-21 16,7 14 25-16,7 8-23 16,7 14 29-16,7 12-16 0,6 16-28 15,9 18-31-15,-3 13-7 16,-2 7-1-16,-4 0-12 15,-2-6-44-15,-1-10-141 16,1-12-127-16,4-11-326 31</inkml:trace>
  <inkml:trace contextRef="#ctx0" brushRef="#br0" timeOffset="788.51">20872 956 1271 0,'13'-26'173'0,"-11"10"-137"16,-4 6-32-16,-6 4 5 0,3 12 41 31,3 12 41-31,-2 16-50 0,-4 12-25 0,2 17-8 16,-1 5-8-16,3-2-10 16,2-8-10-16,0-10-101 15,2-18-78-15,2-12 4 31,2-16-17-31,1-14 0 16,-1-14 203-16,-2-10 9 16,2-14 67-16,1-8 17 15,0-2 12-15,1 2 61 0,3 1-35 16,0 11-40-16,-2 10 19 16,0 12-26-16,-3 10-44 15,-2 6-12-15,2 10-7 16,5 6 55-16,3 6-16 15,3 12-28-15,3 12 2 16,-1 10-18-16,0 6-7 16,-7-1-2-16,2-5-2 15,-3-12 2-15,-1-14-8 16,2-12-16-16,1-12 26 16,2-16 14-16,3-8-7 15,4-12-5-15,4-8 9 0,-4-7-10 16,-2 5 4-16,-5 2 8 15,-2 8 6-15,-3 8 6 16,-2 10 22-16,-4 6-21 16,0 8-23-16,-2 4-3 15,3 8 0-15,3 6 15 16,4 10 2-16,-2 12-15 16,3 15 13-16,-7 5-13 15,-4 5-2-15,-4-4-5 16,0-7-41-16,2-12-123 15,2-14-53-15,6-10-61 0,3-14-466 16</inkml:trace>
  <inkml:trace contextRef="#ctx0" brushRef="#br0" timeOffset="1012.85">21489 942 1115 0,'20'-14'232'0,"-6"8"-227"0,-10 8 29 16,-10 10 129-16,-1 12-39 15,-2 12-34-15,-2 10-9 16,-3 7-14-16,1-2-13 16,4-2-19-16,3-9-24 0,6-8-5 15,4-8-6 1,9-6-9-16,5-4 8 0,9-6-3 16,11-6-21-16,10-4-95 15,8-4-121-15,13-2-29 16,14-2-411-16</inkml:trace>
  <inkml:trace contextRef="#ctx0" brushRef="#br0" timeOffset="1419">22450 1143 1566 0,'-65'-4'57'0,"7"2"-20"15,11-2 12-15,13 2-10 16,26 4-20-16,19 0 60 15,18 2 10-15,20-4-51 16,22-2-22-16,16-2-16 16,4-5-3-16,-1-2-4 15,-8-1 1-15,-13-1-4 16,-11 2-26-16,-11-6-47 0,-7 3 33 16,-8-2 3-16,-11-2 30 15,-5 0 13-15,-11-2 8 16,-10 4-2-16,-7 0 13 15,0 4 2-15,-1 6 13 16,3 2-23-16,6 4-5 16,10 2 3-16,12 6 33 15,9 2 18-15,4 4-12 16,3 2 11-16,-5 6-9 16,-12 5-46-16,-10 2 0 15,-11 4 0-15,-10 1 0 16,-10 2 0-1,-8-2 0-15,-3-6 0 0,-1-2 0 0,5-4-230 16,6-6-516 0</inkml:trace>
  <inkml:trace contextRef="#ctx0" brushRef="#br0" timeOffset="2411.9">24586 1084 1459 0,'25'-29'0'16,"-5"7"-11"-16,-9 8 11 15,-7 7 1-15,10 15 1 16,1 9 23-16,-3 9 14 15,-3 7-4-15,-5 8 0 16,-2 3-8-16,-4-4-10 16,-2-8-2-16,-3-10-1 0,3-8 22 15,1-8 31-15,0-8-2 16,1-8-47-16,-2-4-18 16,4-8 0-16,2-8 1 15,10-10 4-15,7-2-2 31,8-1-3-31,9 6-3 0,-1 8 3 0,2 9 1 16,-8 10-1-16,-3 8-8 16,-6 6 8-16,-4 10 9 15,-5 4-8-15,-3 7 0 16,-3-2-1-16,-3 4 3 16,0-9 0-16,-4-6 4 31,2-4-3-31,2-8 8 0,1-6-6 15,-1-3-3-15,1-9-6 16,1-4 6-16,0-7-7 16,7-4 0-16,5-3 4 15,-1 8 0-15,1 4 0 16,-1 10-2-16,-3 8-4 16,-3 6 5-16,1 6 1 15,0 4 0-15,3 6 4 16,1 6 0-16,1 7-3 15,1 3 0-15,4 1 2 16,2-3 2-16,5-3-5 0,0-11 0 16,2-9 0-16,2-12 10 15,0-13 2-15,0-14-7 16,-2-11-3-16,-3-7 9 16,-5-4-7-16,-13 2 2 15,-6 2 4-15,-8 4 14 16,-5 6 1-16,-7 12-14 15,-1 10-8-15,-4 10-1 16,-2 9-2-16,-2 16 7 16,1 9-3-16,0 8-4 0,3 6-2 15,9 6 2-15,10 4 0 16,10 0-1-16,15 0-2 16,8-1-1-16,6-8-4 15,1-6-24-15,5-13-66 16,-6-12-68-16,3-12-59 15,2-12-115-15,5-15-229 16</inkml:trace>
  <inkml:trace contextRef="#ctx0" brushRef="#br0" timeOffset="2601.07">25789 770 977 0,'-2'-49'241'0,"-7"8"-122"16,1 10 29-1,-6 9-63-15,7 14-15 0,3 8-24 16,2 12-6-16,4 10 66 15,0 15-50-15,2 13-44 16,1 14-8-16,2 2-4 16,-5-2-6-16,3-6-7 15,-5-9-83-15,-5-9-112 16,-4-11-104-16,-6-8-288 16</inkml:trace>
  <inkml:trace contextRef="#ctx0" brushRef="#br0" timeOffset="3076.47">25569 1024 964 0,'-13'-19'78'16,"4"2"-20"-16,11 1-2 0,11 2-2 16,16 4 0-16,17-4-14 15,15 0-21-15,11-2 4 16,5-2-18-16,2-2 1 16,-9 0 4-16,-7 0 16 15,-14 2 1-15,-18 6 49 16,-13 2 40-16,-14 4-87 0,-15 6 1 15,-9 2-18-15,-4 4 3 16,-5 6-6-16,0 2-2 16,0 6 0-16,4 2-4 15,7 2-1-15,5 2 5 16,7 2-4-16,6 3-3 16,6-4-1-16,5-3-2 15,11-6-2-15,8-7 4 16,3-10 1-16,4-9 7 15,2-6-5-15,-3-5 16 16,-7-8-17-16,-12-1 10 16,-7 2-5-16,-8 0 10 0,-10 4 3 15,0 8 15-15,-1 4 15 16,2 4-35-16,0 6-14 16,5 2-13-16,0 0 1 15,4 6 12-15,0 8 0 16,3 6-4-16,2 8-4 0,4 12-68 15,7 0-48 1,7 3-97-16,10-5-68 0,13-11-42 16,17-10-39-1</inkml:trace>
  <inkml:trace contextRef="#ctx0" brushRef="#br0" timeOffset="3488.61">26919 998 793 0,'49'-42'204'0,"-22"0"30"16,-22 4-81-16,-19 2-19 0,-11 2-45 15,-3 8-18-15,-3 6-8 16,-1 8-32-16,6 6-13 0,-1 8-18 16,4 10 5-1,3 3-4-15,5 10-1 0,1 3 0 16,7 4 0-16,5-2 0 16,6 0-3-16,6-4-8 15,5-8 4-15,10-8 7 16,8-12 5-16,5-10 1 15,3-10 4-15,-4-12-4 16,-5-10 4 0,-11-8-5-16,-5-10 6 0,-5-7-5 15,-7 1 10-15,-6 0 2 16,2 8 10-16,-6 16 10 16,1 16 4-16,-1 14-42 0,2 8-12 15,-4 16 12-15,-1 18 14 31,-1 18-14-31,-2 16-5 0,3 15 4 16,9 6-4-16,7 0-18 16,9-11-88-16,11-8-38 0,4-12-67 15,11-16-142 1,7-15-180-16</inkml:trace>
  <inkml:trace contextRef="#ctx0" brushRef="#br0" timeOffset="3851.47">27336 992 352 0,'78'-30'27'15,"-7"-4"199"1,-11-6 34-16,-22 0-107 15,-18-2 3-15,-14 0-24 16,-12-2-44-16,-7 4 20 16,-10 5-26-16,-6 9-10 15,-2 12-26-15,-2 12-31 16,4 14-8-16,0 10-2 16,4 8-4-16,6 9-2 15,2 3 1-15,9 0-2 16,8-6-5-16,6-6 3 15,6-10-10-15,5-10 8 0,12-8 6 16,11-12 14-16,7-10-8 16,7-8 1-16,-3-10-7 15,-8-6 12-15,-12-9 7 16,-14 2 2-16,-7-3-10 16,-8 7 2-16,-4 11 13 15,-4 14 22-15,2 12-48 16,-4 8-7-16,3 6 7 15,-1 12 10-15,-2 10-8 0,4 12 0 16,0 14-2-16,4 10-8 16,4 1 6-16,6-5-22 15,0-6-81-15,8-8-18 16,6-14-68-16,5-8-50 16,9-16-143-16</inkml:trace>
  <inkml:trace contextRef="#ctx0" brushRef="#br0" timeOffset="4073.64">28158 648 778 0,'9'-69'231'0,"-9"1"-112"0,-7 6 18 16,-2 12-26-16,3 11 29 15,1 17-38-15,1 11-52 16,-1 11-34-16,-4 50 2 16,9-8 75-16,-2 6-29 15,0 0-21-15,2-2-9 16,0 42-13-16,6-3-17 15,4-11-3-15,5-14-1 16,7-12-13-16,0-12-8 16,3-14-74-16,-1-10-67 15,3-10-84-15,-2-10-194 16</inkml:trace>
  <inkml:trace contextRef="#ctx0" brushRef="#br0" timeOffset="4578.93">28033 749 1205 0,'-40'-7'23'0,"17"3"-16"16,19 1-7-16,18 3 29 16,19 3 12-16,16-6-11 15,20-2-15-15,9-8 4 16,7-2 0-16,-1-10 39 16,-3-3-18-16,-5 0-9 0,-12-2-18 15,-15 6 0-15,-16 6 86 16,-15 8-12-16,-20 4-50 15,-16 8-33-15,-13 6 6 16,-9 6-6-16,-9 4-2 16,-2 8-1-16,4 4-1 15,11 1 0-15,9 1 2 16,10 5-1-16,5 3 2 16,12-1-3-16,7-5 0 15,11-6-1-15,7-12 2 16,8-8 7-16,5-10-2 15,4-10 4-15,1-8 5 0,-6-10-1 16,-8-6-4 0,-6-8-3-16,-12-2 4 0,-7-1 10 15,-4 7 10-15,-6 6-6 16,-1 8 6-16,1 10 3 16,-2 8-21-16,6 6-13 15,0 2-9-15,-3 4-4 0,8 12 13 16,-3 10 4-1,2 12-4-15,0 15 0 16,8 8-15-16,-4 6-67 16,5-1-91-16,5 0-152 0,17-6-162 31</inkml:trace>
  <inkml:trace contextRef="#ctx0" brushRef="#br0" timeOffset="4806.8">30016 591 157 0,'18'-52'1364'16,"-12"14"-1333"-1,-4 14-21-15,-6 10 12 16,0 16 79-16,6 16 47 0,0 14-48 0,2 12-46 16,2 12-21-16,0 9-28 15,5-1-5-15,-2-6-4 16,2-8-2-16,-2-10-74 15,-1-10-91-15,-4-12-74 16,-14-8-160-16,-9-10-295 16</inkml:trace>
  <inkml:trace contextRef="#ctx0" brushRef="#br0" timeOffset="4972.91">29942 874 359 0,'-33'-28'670'16,"6"0"-443"-16,6 6-17 15,2 4-54-15,11 4-47 16,12-1-22-16,15 4 4 15,18-6-6-15,18-1-32 16,17 0-53-16,7 3 0 16,2 3 0-16,-10 3 0 15,-9 5 0-15,-12 4 0 0,-10 3-126 16,-14 7-319-16</inkml:trace>
  <inkml:trace contextRef="#ctx0" brushRef="#br0" timeOffset="5684.75">26034 1842 908 0,'4'-32'137'0,"-6"0"-78"0,-4 5 78 15,-3 6-30-15,3 9-42 16,-2 6-13-16,6 6-32 15,0 0-10-15,0 10 7 16,4 10 56-16,2 7-20 16,6 9-25-16,5 5-12 15,8-2-9-15,10-5-7 16,7-10 3-16,9-10 3 16,3-12 3-16,-2-10 8 15,-2-11-5-15,-11-8-9 16,-8-9 5-16,-14-6-4 15,-7-5 0-15,-10-3 0 16,-8 2 2-16,-7 6 8 0,-4 10 20 16,-1 8-5-16,-2 12-17 15,-1 6-12-15,1 12 0 16,1 4 0 0,6 4 0-16,3 6-3 0,5 4 3 15,9 2 0-15,11 0-5 16,7 4-8-16,11-4-33 15,9-4-88-15,11-9-117 16,9-9-85-16,7-15 24 0,2-9-115 16</inkml:trace>
  <inkml:trace contextRef="#ctx0" brushRef="#br0" timeOffset="5986.01">26794 1572 698 0,'5'-30'232'0,"-14"4"-69"0,-7 9 8 15,-8 7-91-15,-3 9-13 16,-2 7 4-16,2 6-24 15,5 8-1-15,2 8-3 16,6 4-19 0,6 8-5-16,10 4-3 0,7-2-8 0,11-3-7 15,7-7-2-15,8-10 3 16,5-11-2-16,5-11 9 16,-1-11 9-16,-2-10-8 15,-5-8 1-15,-11-10-1 16,-12-3 1-1,-12 0 0-15,-13 0-2 0,-12 4-2 16,-6 7-7-16,-8 9-12 16,-2 11 7-16,-3 11-8 15,5 8-8-15,1 14-24 16,5 8-47-16,6 12-68 16,11 6-100-16,14 6-120 0</inkml:trace>
  <inkml:trace contextRef="#ctx0" brushRef="#br0" timeOffset="8991.45">27349 1740 1175 0,'23'-36'103'16,"-21"0"-80"0,-11 0 59-16,-11 2-7 15,-3 8 7-15,-2 4-14 0,-4 10-25 16,-4 10-14-16,-2 8 1 15,1 10-12-15,3 8-11 16,6 6-5-16,8 6-2 16,7 4 0-16,10 2 0 15,10 2 0-15,5 1-4 0,8-4-3 16,8-5-33 0,4-7-59-16,5-11-56 0,7-12-1 15,9-10-69-15,9-12-2 16,4-10-96-16,7-10 259 15,-1-7 64-15,-8-5 120 16,-18 0 11-16,-17 2 82 16,-19 6 31-16,-18 6-89 15,-10 6-42-15,-10 10-20 16,-1 10-38-16,-6 8-18 16,-3 10-10-16,4 6-7 0,-5 8 2 15,5 4-8 1,4 6-2-16,7 4-11 0,7 2 3 15,8-4-8-15,12-3-1 16,8-12-13-16,8-9 17 16,6-9 1-16,8-14 17 15,8-11-8-15,-3-7-4 16,-2-7 0-16,-4-5 1 16,-9 1 4-16,-14 4 0 15,-4 2-5-15,-7 8 15 0,-4 6 4 16,-2 10-10-16,-1 8-14 15,-2 6 0-15,1 8 3 16,-3 6 2-16,2 8-3 16,3 8-1-16,4 8-1 15,9-2-1 1,8-2-3-16,10-3-8 0,2-12 10 16,6-9 2-16,8-15 4 15,1-16 6-15,8-9-5 16,-4-10 2-16,-2-10-7 15,-9-2 9-15,-10-2-3 0,-9-2-3 16,-11-1 8-16,-5 6-7 16,-11 4-4-16,-7 10 23 15,-4 8-9-15,-6 13-3 16,-5 12-11-16,2 10 0 16,2 12 0-1,2 10 8-15,7 13-8 0,9 6 1 16,7 12 5-1,11 5-4-15,13 0 4 0,7 0-6 0,11-6-5 16,12-12 5 0,6-15-4-16,8-16 4 15,3-12 0-15,0-17 2 0,-3-12 8 16,-14-8 0-16,-13-10-7 16,-20-5-2-1,-19-1-1-15,-17 0 0 0,-16 6 0 16,-12 6 1-16,-7 8-1 15,6 10-1-15,8 6-11 16,7 10 7-16,13 6 5 0,7 10 1 16,9 4-1-16,4 8-3 15,9 2 3-15,7 0 0 16,9 0-5-16,4-6-3 16,7-6 3-16,4-7 5 31,5-14 5-31,4-8-1 0,0-14-4 0,1-5 5 15,-6-6-3-15,-8 0-1 16,-7 0-1-16,-9 4 4 16,-11 8-2-1,-3 4-2-15,-8 10 0 0,-3 6-6 0,1 4-6 16,-3 4 10 0,1 8 2-1,-5 6 5-15,3 6-2 0,-1 10-3 0,4 6 1 31,3 0-3-31,10 1 1 16,3-10-6-16,7-7-1 16,5-10 8-16,4-10 1 15,2-14 10-15,4-8-8 0,-1-9 3 16,-1-8-4-16,-6-3 2 16,-8-4-2-16,-5 2 5 15,-9 0-7-15,-1 5 1 16,-4 8 2-16,-2 9-3 15,-3 8-6-15,5 6-1 16,-2 8-5-16,2 6 12 16,2 6 10-16,3 12-8 15,1 10 3-15,-2 6-3 16,6 6-1-16,-1-4-1 0,4-6-2 16,5-12 1-1,9-11 1-15,8-13 9 0,10-13 2 16,6-11-11-16,3-8 1 15,-1-10 0-15,-4-8 2 16,-8-4-3-16,-8-4 0 16,-2-4 0-16,-4-3 0 15,-8 3 3-15,-5 2-4 16,-9 6 1-16,-12 8 0 16,-9 10-7-16,-6 10 3 15,-5 14 4-15,-1 17 3 16,-3 16 1-16,1 13-3 0,6 16 0 15,6 12 0-15,11 7-1 16,11 3-2-16,17 0 1 16,8-6-2-16,8-10-5 15,15-14 2-15,5-11 2 16,13-17 4-16,7-17 4 16,8-12-2-1,-4-14-2-15,-6-7 1 0,-19-10 0 16,-18 0 4-16,-20 0-2 15,-16-2 0-15,-14 6-3 16,-5 6 0-16,-12 5-1 0,-2 8-1 16,-2 9-2-16,-1 10 6 15,1 7-3-15,2 14 1 16,8 2 0-16,5 12 2 16,7 1-2-16,9 4-5 15,11-2 2-15,7-4-1 16,5-10-8-16,6-10 12 15,6-10 6-15,6-14 4 16,-1-8-9-16,-1-10 4 16,-1-6-2-16,-11-4 2 15,-10 0 1-15,-8 2-5 0,-7 4 4 16,-7 10-4-16,0 5-1 16,1 10-8-16,-1 4 0 15,3 7 8-15,2 10 6 16,0 7-6-16,2 5 2 15,2 10 0-15,4 6-2 16,5 2 0-16,7 0 0 16,4-2-5-16,9-8 2 0,12-10 3 15,11-13 12 1,12-18-7-16,8-11-2 0,0-12 0 16,-8-12-1-16,-13-6 0 15,-12-4-1 1,-12-3 1-16,-14 1-2 0,-11 4-1 15,-8 4-5-15,-13 10 2 16,-10 14-2-16,-6 10 5 16,-8 12 1-16,1 12 0 15,2 10 0-15,5 6-3 16,4 4 3-16,11-1 0 16,11-4-6-16,9 0 4 0,14-9-11 15,10-6 13 1,13-8 9-16,5-12-7 15,6-6 0-15,-2-7 1 0,-1-6-2 16,-7 0-1 0,-7 4 1-16,-4 0 0 0,-6 10-1 15,-8 6-7-15,-8 5-3 0,-4 8 10 16,-6 8 2-16,-2 6-2 16,1 8 2-16,2 8-2 15,0 0 2 1,6 1-4-16,3-5 2 15,4-6-6-15,4-8 6 0,3-6-5 16,3-10 10 0,3-8-5-16,5-6 5 0,2-8-4 15,5-8-1 1,-5-6 0-16,3-6-1 0,-5-5 1 16,0-1 0-1,-5 2 0-15,-4 2 2 16,-5 12-2-16,-7 10-1 15,-6 6-2-15,-2 10-12 16,-2 8 15-16,-3 8 5 16,-4 10-3-16,0 12 5 15,2 6-6-15,3 2-1 16,2 3 0-16,8-4 0 16,5-6 1-16,8-5-2 0,2-6 1 15,4-8 0-15,2-6 8 16,4-10-3-16,2-6-5 15,5-8 3-15,5-10-2 16,3-6 0-16,8-6-1 16,-3-5 1-16,-4 0 0 15,-10-2 6-15,-12 5-7 16,-15 6-3-16,-18 2-6 16,-11 8 2-16,-17 8 6 0,-9 10 0 15,-1 10 1-15,-1 12 4 16,7 8-4-1,9 8 0-15,15 2 5 0,7 6-5 16,11-3-1 0,13-2 1-16,10-1 0 0,8-5 3 15,8-9 4-15,5-6-3 16,4-6 9-16,3-12-5 16,0-8-3-16,3-6 0 15,-2-8-4-15,0-8 0 16,-6-3-1-16,-10-1-1 0,-9 0 1 15,-13 2-10-15,-16 6-8 16,-16 6-3-16,-6 8 9 16,-5 8-5-16,0 8 4 15,9 10 12 1,7 8-1-16,13 10 2 0,15 4 3 16,8 4 3-16,7 5-6 15,4-6 8-15,-3-1 2 16,-11-3-6-16,-8-5 5 15,-10-6 8-15,-8-4 3 0,-14-4-9 16,-9-4-5-16,-7-2-6 16,-5-4-3-16,-11-6-24 15,4-2-75-15,6-6-32 16,6-6-29-16,12-6-180 16,6-10-160-16</inkml:trace>
  <inkml:trace contextRef="#ctx0" brushRef="#br0" timeOffset="9266.78">31453 976 1153 0,'-63'18'18'16,"8"11"-2"-16,8-1 51 16,16-2-2-16,15 0-10 15,14-8 17-15,14-8 17 16,9-10-19-16,16-4-23 15,-2-6-14-15,3-8-14 16,-9-4 3-16,-9 0 13 0,-18-3-19 16,-13 5 1-16,-14 4-10 31,-6 8-7-31,-5 5-12 0,5 8-11 0,6 9-26 16,12 8-43-1,11 6-31-15,13 11-64 16,14 5-311-16</inkml:trace>
  <inkml:trace contextRef="#ctx0" brushRef="#br0" timeOffset="9540.65">32233 876 1368 0,'44'-64'118'16,"2"5"-113"-16,-2 14 64 15,-2 13 13-15,3 22-6 16,5 21 20-16,6 18 16 15,4 23-1 1,7 20-101-16,9 18-10 0,2 13 0 16,-6 7 0-16,-22 4 0 0,-25 0 0 15,-40-4 0 1,-32-7 0-16,-24-7 0 0,-14-14 0 16,-2-15 0-16,5-13 0 31,1-14 0-31,8-14 0 15,-1-14 0-15,3-8-197 16,7-6-254-16</inkml:trace>
  <inkml:trace contextRef="#ctx0" brushRef="#br0" timeOffset="10153.48">20586 164 1226 0,'-117'-34'80'15,"-26"28"48"-15,-17 30 27 16,-14 32 9-16,-2 49-2 15,5 35-30-15,8 26-132 16,22 23 0-16,30 9 0 16,42-9 0-16,44-13 0 0,45-17 0 15,34-23 0-15,26-28 0 16,13-25 0-16,8-25 0 16,-5-22 0-16,-9-20 0 15,-14-12 0 1,-13-12 0-16,-13-6 0 0,-11-8 0 15,-19-6-604-15</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9-06T11:23:31.11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12379 16487 1109 0,'-13'8'22'16,"19"-18"-11"-16,19-16-5 15,23-10 4-15,31-12-2 16,27-15 2-16,35-9 3 16,32-12 12-16,33-10 16 0,30-14 10 15,33-17-35 1,19-9-7-16,1 0 1 0,6 1-3 15,-21 13-7-15,-29 17-4 16,-38 23 4-16,-44 26-1 16,-57 22 2-16,-50 24 3 15,-58 28 1-15,-47 20 4 16,-49 19-5-16,-49 17-1 16,-45 14-3-16,-37 16-3 15,-36 10 3-15,-34 23 5 16,-13 9-5-16,-16 8 6 15,12 5-4-15,20-13 13 0,42-11 4 16,49-29-8 0,64-28-9-16,54-32 3 0,58-28 7 15,56-26-1-15,56-26-2 16,44-28 0-16,58-18 5 16,47-24 4-16,46-19-11 15,32-13 8-15,29-12-1 16,17-15-1-16,7 1-6 15,0 2-6-15,-15 7 1 0,-30 11-3 16,-46 25 1 0,-58 23-1-16,-65 32 1 0,-59 20 0 15,-59 28 10 1,-58 20-10-16,-56 26-2 0,-55 18 2 16,-59 22 4-16,-62 29 1 15,-55 19-5-15,-43 24-5 16,-30 19 5-1,-17 9 8-15,-11 6-8 0,21-3-2 16,24-11 2-16,41-15 0 16,48-17 4-16,62-30-4 15,65-29 0-15,66-29-19 0,72-34 19 16,74-30 4 0,73-34 0-16,68-30-4 0,72-25 6 15,66-27-4-15,53-23-2 16,44-7 8-16,44-10 3 15,23-15-11-15,4 3 0 16,-3-1 3-16,-12 4-3 16,-36 15 1-16,-51 24-1 0,-59 23 1 15,-75 33-1 1,-82 36 0-16,-84 24 11 16,-81 30-7-1,-82 28-4-15,-78 26 0 0,-78 35 3 16,-87 31-3-16,-67 20-3 0,-56 20 3 15,-44 13 2 1,-1049 372-1-16,1276-456-1 0,2-1 0 16,12-2 6-16,17 0-6 15,-196 83-2-15,56-19 2 16,78-27 3-16,85-31-3 16,85-40-12-16,92-24 12 15,88-42 5-15,89-38-3 0,98-34 2 31,89-37-4-31,75-35 0 0,70-24 9 0,64-19-5 16,30-8 3-16,26-3 0 16,12-1-3-16,-12 7-4 15,-25 13 5 1,-33 21-5-16,-60 17-2 0,-77 25-1 16,-81 30 3-16,-105 30 0 15,-91 28 5 1,-96 27 6-16,-96 31-11 0,-91 31-3 15,-91 27 3 1,-97 34-3-16,-77 29 5 0,-69 25-2 16,-58 20 1-1,-35 21-1-15,-14 11 0 16,-12 5 3-16,17 0-3 0,43-11 0 0,46-11 0 31,68-25 7-31,89-30-4 0,88-37-3 16,93-35-19-16,107-40 16 15,107-38 4-15,108-48-2 16,109-42 2 0,103-39 5-16,93-39-6 0,72-28 0 15,72-17 7-15,51-4-3 16,36-5-5-16,20 1 1 16,1 0 0-16,-14 11 0 15,-25 15 2-15,-56 5-2 16,-53 22 0-16,-69 21-6 15,-99 29 5-15,-108 31 0 16,-107 39 1-16,-126 36 1 0,-119 40 0 16,-114 28 2-1,-106 35-3-15,-99 25-3 0,-86 26 3 16,-75 25 0-16,-56 19 0 16,-41 19 0-16,-27 13 4 15,-2 9-3-15,14 1 5 16,34-7-6-16,61-14-4 15,78-27 4-15,87-32 3 16,116-42-3-16,109-37-12 16,119-41 12-16,122-46 0 15,117-42 2-15,118-37 4 16,117-45-5-16,92-35-1 16,98-29 4-16,84-19-4 0,66-12 8 15,51-5-2 1,48 3-11-16,6 5 10 0,-1 11-10 15,-33 17 1-15,-57 21 3 16,-88 23-5-16,-97 29 6 16,-126 33 0-16,-128 30 0 15,-125 28 0-15,-128 30 0 16,-124 26 0-16,-120 32 0 0,-123 26 0 16,-111 26 0-1,-108 35 0-15,-92 23 0 0,-66 22 4 16,-41 17-4-16,-24 11 3 15,8 5-2 1,40 0 3-16,50-15 1 0,91-26-4 16,115-34 8-16,123-43-8 15,126-41 2-15,136-42-3 16,128-42 9-16,121-34-9 16,122-36-2-16,104-39 2 15,104-27 6-15,84-19-6 16,61-20 0-16,52-3 7 15,33-7-8-15,9-3 2 0,-18 7-1 16,-37 21 0-16,-66 21-4 16,-85 27 4-16,-106 40 0 15,-107 35 0 1,-127 32-9-16,-120 28 9 0,-116 30-1 16,-112 25-4-16,-108 24-5 15,-103 20 10-15,-94 26 1 16,-72 22 1-16,-59 19 0 0,-41 14 3 15,-1 13 1 1,26-4-2-16,47-13 6 0,80-27-4 16,99-34-6-16,106-34-5 15,110-39-4 1,111-36 9-16,109-31 1 0,98-32 1 16,91-28 1-16,97-22-3 15,75-17 4-15,56-17-4 16,50-10 0-16,37 1-1 15,-5 2 1-15,-15 9 0 16,-36 16-4-16,-70 16 0 0,-83 15 0 16,-95 21-7-16,-101 20 11 15,-99 15-3-15,-98 15-1 16,-103 27-18-16,-99 21-13 16,-108 26 20-16,-106 26 13 15,-97 32 2 1,-86 28 4-16,-57 23 0 0,-41 23 4 15,-17 21 1 1,2 11-3-16,33 3 9 0,42-7-8 16,73-15-2-16,95-29-5 0,98-32 1 15,110-36-1-15,110-33-20 16,104-31 20-16,104-38 3 16,101-34-1-16,105-27 0 15,100-33-2 1,76-24 0-16,69-16-1 0,49-9 3 15,17-7-2-15,8-1 0 16,2 7-7-16,-27 1 4 16,-39 17-1-16,-58 16 1 15,-79 22-20-15,-102 25 5 16,-105 27 11 0,-116 24 6-16,-119 30 1 0,-117 22 0 15,-100 18-4 1,-99 22 4-16,-86 18 3 0,-78 11-3 0,-59 11 0 15,-59 19-1-15,-47 11 4 16,-45 12-3-16,-24 21 1 16,-23 13 0-16,-9 12 4 15,4 9-3 1,25 4 4-16,38-3-5 16,56-11-1-16,76-25 10 15,91-25-2-15,109-33-7 16,105-38-1-16,114-32-4 15,116-30 4-15,113-34 3 16,118-32-1-16,109-32 1 16,110-39-3-16,106-19 2 15,88-27-2-15,64-7 0 16,49-5 1-16,25 7 0 16,2 2-2-16,-21 13 3 15,-46 17-2-15,-62 19 0 0,-79 29-5 16,-109 22 2-1,-117 28 3-15,-112 26 0 0,-129 26 10 16,-118 26-10-16,-121 22 4 16,-100 20-4-16,-103 22 0 15,-90 19 3-15,-77 15-2 16,-58 16 1-16,-55 15 10 16,-33 13-12-16,-19 5 1 15,-1 3 8-15,14 1-5 16,28-7 5-16,49-14-9 15,64-11 0-15,65-17 5 0,83-24-3 16,90-15 5-16,87-25-7 16,97-26-12-16,105-22 9 15,103-26 3-15,107-34-4 16,106-28 4-16,105-37 5 16,96-31-5-16,85-32 0 15,77-17 1-15,61-14 8 16,42-5-15-16,21 1 8 15,5 11-2-15,-20 13 0 16,-41 19 5-16,-57 12-5 0,-73 22 0 16,-79 19-7-1,-103 19 7-15,-99 24-3 0,-105 20 3 16,-116 15 9-16,-119 21-9 16,-112 24 4-1,-118 25-4-15,-111 27 2 0,-101 30-2 16,-94 30 0-16,-78 26 1 15,-59 17 0-15,-47 14 3 16,-26 13-5-16,-4 1 3 16,7 3 2-16,24-3-3 15,43-9 0-15,56-11 1 16,59-9 1-16,87-18 1 0,94-23-4 16,102-27 0-16,115-32 0 15,116-32-6 1,120-40 6-16,124-38 5 0,128-38-5 15,136-40 4-15,121-41-4 16,121-35 0-16,100-23 0 16,84-13 4-16,58-1-4 15,48 2 0-15,16 17 0 16,0 13 2-16,-27 17-11 0,-43 9 10 16,-71 29-2-1,-88 20 1-15,-107 25-6 0,-123 29 6 16,-137 28 0-16,-139 18 0 15,-139 22 0-15,-143 16 1 16,-135 20-1 0,-128 12 2-16,-118 21 1 15,-110 17-3-15,-94 18 0 0,-85 14 3 16,-62 19-6-16,-61 11 6 16,-41 15-6-1,-26 9 6-15,-8 16-2 0,3 7 2 16,22 9 0-16,48-3-2 0,60-7 3 15,89-15-2 1,104-19-2-16,119-36 9 0,129-38 19 16,129-29-25-16,125-35-3 15,126-32 0-15,119-26 0 16,110-27 9-16,116-23-9 16,98-28-1-16,93-18-3 15,82-21 8-15,62-13-8 16,52-11 3-16,28-3-3 15,16-5-9-15,-11 7-26 0,-21 13 18 16,-39 11-47-16,-52 9-8 16,-63 17-98-16,-68 20-53 15,-89 22-230-15</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9-06T11:23:11.518"/>
    </inkml:context>
    <inkml:brush xml:id="br0">
      <inkml:brushProperty name="width" value="0.05292" units="cm"/>
      <inkml:brushProperty name="height" value="0.05292" units="cm"/>
      <inkml:brushProperty name="color" value="#FF0000"/>
    </inkml:brush>
  </inkml:definitions>
  <inkml:trace contextRef="#ctx0" brushRef="#br0">12439 16276 975 0,'-23'35'9'0,"6"6"4"16,5 12 0-16,12 1 45 15,12 8-10 1,10-8-27-16,9-4-13 0,7-6 1 15,0-18-5-15,2-12 18 16,-5-14 15-16,-1-10 18 16,-7-16-6-16,-5-10-15 15,-7-8-6-15,-5-6 0 16,-8-6-7-16,-6 6-3 0,-6 0 0 16,-3 6-10-16,-3 3 5 15,3 11-6-15,2 10 8 16,2 8-2-16,4 12-13 15,3 4 0-15,7 22 4 16,4 10-1-16,8 14 5 16,10 5-6-16,5 1-2 15,3-10 2 1,3-12-1-16,-2-14 1 0,-3-12-2 16,-7-8 13-16,-5-14 35 0,-7-8-6 15,-8-8-6-15,-8-6-11 16,-8-6-14-16,-5-2-3 15,-5 0-6-15,-7-1-2 16,1 9-4 0,1 8-2-16,5 8-35 0,5 14-96 15,3 10-58-15,10 18-11 16,8 10-141 0,11 8-28-16</inkml:trace>
  <inkml:trace contextRef="#ctx0" brushRef="#br0" timeOffset="682.23">12921 16455 359 0,'42'18'213'0,"-3"-10"-67"15,-1-8-16-15,1-8 58 0,-2-10-102 32,-6-8-27-32,-2-2 9 0,-11-8-7 0,-7 0-13 15,-8 0 26-15,-10 5 3 16,-9 5-22 0,-4 8-5-16,-4 8-6 0,-5 6-17 15,0 4-14 1,2 14-7-16,0 4-2 0,2 12-2 15,8 6 1-15,8 0-3 0,14 9 2 16,10-1-1-16,16-2-1 16,9-2 0-16,9-6 3 15,3-6-2 1,1-16 1-16,5-12 5 16,-2-12-5-16,-3-16 3 15,-2-12-1 1,-6-4-1-16,-12-6-1 15,-10-7 0-15,-10 3-1 16,-11 4 0-16,-11-2 6 0,-7 6-4 16,-10 2-3-1,-5 8 6-15,-3 6 1 0,-2 12 9 16,3 8-10-16,2 14-4 16,6 14-2-16,6 14-2 15,7 4 2-15,14 14 1 16,12 6 3-16,11 2-3 15,10-4-1-15,7-4 0 16,8-5 0-16,-2-15 5 0,4-8-4 16,-3-12 1-1,0-14 9-15,-6-10-1 0,-6-8-3 16,-6-6 0-16,-10-11-5 16,-8 2 3-16,-11-3 4 15,-4 1-7-15,-9 3 2 16,-9 4-1-16,-5 2 0 15,-6 8 4-15,-3 8 0 16,1 6 4-16,2 8 1 0,6 8-11 16,8 4 5-16,5 6-6 15,10 6 5-15,8 6 3 16,10 2-4-16,9 2-1 16,4-6 1-16,5-6 3 15,3-12-6-15,3-7 1 16,1-7 0-16,-4-13-2 15,1-2-45-15,-5-8-218 16,-1-5-527-16</inkml:trace>
  <inkml:trace contextRef="#ctx0" brushRef="#br0" timeOffset="2060.6">15061 15843 776 0,'2'-18'195'16,"-2"-4"-162"-16,-8-2 56 0,-11 4 29 15,-5 0-17 1,-4 2-52-16,-7 2-5 0,-2 10-8 15,3-2-20-15,5 4-1 16,12 4-12 0,5 4-1-16,10 4-2 0,7 2 0 15,11 8-3-15,6 4 3 16,12 4 0-16,7 2-1 16,1-2 2-16,-1 4-1 15,-7-2 1 1,-10 3 1-16,-9-4 1 0,-10 0 4 0,-12-5 5 15,-9-3-10-15,-8 2 3 16,-5-3-3-16,-4-4 2 16,0-6 2-16,6-4-2 15,6-2-4-15,9-6 0 16,12-10-3-16,12-8 3 16,15-6-1-16,11-12 1 15,11-5 2-15,7-5-2 16,3-6 0-16,0-6 1 15,-1 2 0-15,-9 2 1 0,-11 5 0 16,-14 13 4 0,-19 8 20-16,-14 10 0 0,-9 8-8 31,-13 10-6-31,-7 4-2 0,-4 10-1 0,-1 11 1 16,1 6 7-1,7 4-16-15,6 2 6 16,10 7-5-16,15-1-2 0,8 3 2 15,12-2-1-15,16-2-1 16,5-2 1 0,10-10-1-16,4-6 3 15,5-8-1-15,0-12 6 16,-3-4-1-16,-4-10-7 16,-5-8 6-16,-3-4 3 15,-8-10-3-15,-1-4-3 16,-6-6 7-16,-6-6-10 15,-8-1 8-15,-10 3-6 16,-9 4 5-16,-13 6-1 16,-5 10 3-16,-6 12-3 0,-5 12 0 15,1 12-6 1,2 6-2-16,4 10 2 0,6 10 1 16,10 4-1-16,15-4-1 15,9 3-5-15,14-3 3 16,6-10 3-16,96 0 1 15,-107-22-1-15,-3-4-2 16,0 4 2-16,-5 4 0 16,18 0 0-16,-6 6 0 15,-1 8 0-15,-6 4 0 0,1 0 1 16,0 4 0-16,0-2-1 16,0-2-1-16,-1-4 0 15,4-8 0-15,-2-6 0 16,-1-6 0-16,1-10 1 15,-4-10 4-15,-5-6-3 16,2-12 0-16,-7-8 1 16,-5-2-1-16,-5-4 0 15,-1 1-1-15,-6 9 0 16,1 12 3-16,3 10-3 16,2 12-2-16,4 6 1 0,0 4-11 15,6 6 10-15,2 10-1 16,2 6 3-16,5 6 0 15,8 8 0-15,1 4 4 16,2-5-4-16,3-7 1 16,0-6-1-16,-3-14 4 15,-1-6 5-15,-4-12 0 16,2-14-6-16,-3-6 6 0,-3-10-4 16,-4-5-5-16,-4-3-1 15,-5 6-1-15,-6 2-9 16,-6 2-52-16,0 6-111 15,-1 10-179 1,1 8-99-16</inkml:trace>
  <inkml:trace contextRef="#ctx0" brushRef="#br0" timeOffset="2217.25">16240 15320 704 0,'18'18'140'0,"-3"0"-67"16,-3 4 62-16,-2 0-28 15,4 4-21-15,-1 2-23 16,0 2-33-16,3 2-22 0,-5-8-4 15,1-3-4-15,-6-7-4 16,-1-6 1-16,-7-8-211 16,-5-8-441-16</inkml:trace>
  <inkml:trace contextRef="#ctx0" brushRef="#br0" timeOffset="2457.15">16256 15212 857 0,'-16'1'43'0,"3"8"-40"16,6-1 20-16,9 6 41 0,9 0-19 16,5-2 9-1,4 2 12-15,0-6 17 16,-7-2-37-16,-3-6 102 0,-8-10-26 16,-7-2-103-1,-2-10 1-15,-4-5-12 0,-5 4-1 16,-3 1-7-1,-4 8-5-15,1 9-16 0,2 11-67 16,2 12-73-16,7 13-71 16,11 5-239-16</inkml:trace>
  <inkml:trace contextRef="#ctx0" brushRef="#br0" timeOffset="2931.49">16576 15370 764 0,'14'-28'38'0,"-10"-2"87"16,-8 4 60 0,-8 2-28-16,-3 6-2 15,-3 8-79-15,-5 2-31 0,0 8-19 16,-2 6 3-16,0 6-7 16,3 2 11-16,4 12-19 15,4-2-12-15,12 6 1 16,12 6 1-16,5-2-3 15,14-2 1-15,9-6-2 16,9-6 0-16,9-12 8 0,4-12-2 16,5-10-1-16,-1-16-5 15,-6-6 7-15,-9-8-5 16,-12-2 6-16,-10 2 8 16,-11-5 2-16,-9 8-11 15,-10 5 7-15,-7 5 2 16,-15 13-8-16,-6 10-5 15,-7 10 9-15,-3 10-9 16,4 8 1-16,1 7 8 16,12 5-2-16,8 4 10 0,9 5 7 15,12 2-6-15,10 3 3 16,10-2-8-16,6-4-5 16,5-14-6-16,6-2 0 15,3-12-3-15,-1-12-1 16,1-12-1-16,-5-8-16 15,-3-10-214-15,-3-6-416 16</inkml:trace>
  <inkml:trace contextRef="#ctx0" brushRef="#br0" timeOffset="3279.7">18644 14909 1276 0,'-11'-34'35'16,"4"10"-31"-16,1 10-1 0,-2 6-1 16,6 13 23-16,7 13 84 15,0 13-59-15,4 13-40 16,-1 6-4-16,6 6-4 16,-1-2-1-16,3-5-1 0,-5-12-18 15,0-6-187 1,-9-9-234-16</inkml:trace>
  <inkml:trace contextRef="#ctx0" brushRef="#br0" timeOffset="3566.81">18473 15083 1071 0,'-38'-36'118'0,"-1"0"-106"0,12 6 14 16,10 0 56-16,13 6-15 15,17 2-20-15,24-2 0 16,19-2 29-16,18 1-53 15,8 7-7-15,-3 13-5 0,-13 9 7 16,-16 18 28-16,-21 18-4 16,-21 16-15-1,-14 10-7-15,-17 6 26 16,-10 2-11-16,-14-11-2 0,-4-9-19 16,-7-14-3-16,0-8-10 15,0-6-1 1,7-12-2-16,11-2-9 0,13-12-119 15,16-8-185 1,24-18-512-16</inkml:trace>
  <inkml:trace contextRef="#ctx0" brushRef="#br0" timeOffset="3894.75">19107 14991 1250 0,'-9'24'69'16,"-6"0"-62"-16,1-10 1 0,6-2 18 15,10-6 31-15,11-8 51 16,9-6-36-16,3-6-45 16,4-6-10-16,0 0 21 15,-4-2-3-15,-8-4-12 0,-5 2 23 16,-12-2-22 0,-14 4-3-16,-11 4-7 0,-8 4 0 15,-9 10 11 1,-3 12-10-16,-4 12-1 0,2 10-3 15,5 0 4-15,11 4-6 16,11 2 0-16,11 2-8 16,13 2-1-16,10-2-1 15,12 5 1 1,13-7-1-16,9-10-2 0,10-6 2 16,5-12-94-16,3-8-184 15,-1-14-363-15</inkml:trace>
  <inkml:trace contextRef="#ctx0" brushRef="#br0" timeOffset="4166.72">19607 14839 1212 0,'-21'-23'49'0,"-10"9"1"0,-9 10 71 32,2 7-32-32,0 7-23 15,9 4-29-15,8 4-20 16,7 4-9-16,16 4-3 15,14 2-1-15,15 2 0 0,9-4 7 16,11 2 10-16,4-10 5 16,1-2 9-16,-11-4 3 15,-9 0 3-15,-16-8 26 16,-13 4 10-16,-19 6-62 16,-17 6-11-16,-9 9-4 15,-8 3-1-15,-1 0 0 16,7-10-47-16,15-8-146 15,14-10-206-15</inkml:trace>
  <inkml:trace contextRef="#ctx0" brushRef="#br0" timeOffset="4582.35">19985 14905 755 0,'15'-46'22'0,"-5"12"125"16,-8-2 5-16,-10 5-47 15,-11 5-8-15,-5 8-24 16,-5 8-1-16,-7 14-7 16,1 6-14-16,-3 15 4 0,1 2-23 15,6 10 1-15,10-7-18 16,9 3-6-16,14-2-3 16,16-3-4-16,11 0 0 15,16 0 1-15,10-6-6 16,8-8 2-1,7-6-18-15,1-10-169 16,-3-4-95-16,-7-12-263 16</inkml:trace>
  <inkml:trace contextRef="#ctx0" brushRef="#br0" timeOffset="5049.52">20168 14770 921 0,'-33'-22'56'15,"6"4"-48"-15,9 6 23 16,9 2-6-16,11 6-1 15,9 2 27-15,14 4 22 16,10 6-38-16,12 6-4 16,0 4 0-16,-2 10 16 15,-10 1 6-15,-12-1 5 16,-12-6 38-16,-9-4-2 16,-11-8-29-16,-4-2-19 15,-7-8-10-15,-7-6 3 0,-2-5-10 16,4-4-7-16,4-7-13 15,2-4-8-15,15-2-1 16,8-3-4-16,15 1-5 16,9 2-2-16,10-2-82 15,6 8-107 1,4 6-67-16,-2 8-179 0,3 0-85 16,-4 4 446-16,-2 0 85 15,-8 0 178-15,-6 2 98 16,-14-6 23-16,-8 4-117 0,-10 0-41 15,-1 2-9-15,-2 2-62 16,4 2-59 0,2 8 14-16,2 8 21 0,4 4-26 15,6 8-10-15,-1 4-7 16,2-4-1-16,-4 2 0 16,0-8-2-1,-3-6-2-15,-1-1-3 0,-1-16-43 16,-1-2-222-16,-1-16-293 15</inkml:trace>
  <inkml:trace contextRef="#ctx0" brushRef="#br0" timeOffset="5282.84">20615 14409 937 0,'-37'-4'46'16,"-1"13"-34"-1,9 0 15-15,11 9 26 0,11 5 9 16,19-1-36-16,12-4 41 15,12-6-10-15,2-8-5 32,-5-8 20-32,-6-4 32 0,-12-6-26 0,-15 0-53 0,-10-2-12 15,-11 2-11-15,-10 5-2 16,-2 5-3-16,-1 8-5 31,5 9-32-31,12 5-99 16,10 4-69-16,14 0-233 0</inkml:trace>
  <inkml:trace contextRef="#ctx0" brushRef="#br0" timeOffset="5729.83">20962 14516 1090 0,'4'-21'72'15,"-6"8"-25"-15,-6 3 79 0,0 4-39 16,5 2-38-16,8 10-26 15,1 10 95-15,6 12-57 16,3 14-29-16,3 18-7 16,-3 6-11-16,2 6-4 15,-5 5-10-15,5-9 0 16,0-2 0-16,3-8 0 16,5-8-7-16,0-12 5 0,-4-10-3 15,-5-10 5-15,-5-10 13 16,-11-17-8-16,-11-12-2 15,-9-11-3-15,-11-8 2 16,-9-18 0-16,-4-6-2 16,-3-6 3-16,7-5 1 15,9 3-4-15,14 6-2 16,17 10 1-16,21 14 1 16,14 10 0-16,17 12 0 0,6 8 0 15,-5 13-1 1,-8 16-1-16,-14 7 2 15,-16 10 4-15,-17 6-3 0,-11 0 3 16,-12 0-5-16,-6-8 1 16,-4-2-12-16,1-10-93 15,7-3-154-15,7 1-130 16</inkml:trace>
  <inkml:trace contextRef="#ctx0" brushRef="#br0" timeOffset="6014.28">21371 14530 765 0,'17'-50'200'16,"-9"0"-177"-16,-6-1 70 15,-2 9 27-15,2 8 10 16,0 12-58-16,-2 12-48 16,0 18-10-16,0 10 72 15,0 10-36-15,3 11-4 16,-1 11 18-16,2 2-10 15,6 2-17-15,0 8 30 0,1-6-35 16,3-4-26 0,1-12-2-16,3-9-4 0,2-13 2 15,5-13-2-15,1-9 0 16,6-10-32-16,-1-13-173 16,0-12-116-16,-6-5-515 15</inkml:trace>
  <inkml:trace contextRef="#ctx0" brushRef="#br0" timeOffset="6299.15">21365 14560 943 0,'-31'22'31'16,"17"-10"-16"-16,11-10-13 0,17-10 29 16,15-6 30-1,11-12 0-15,6-2 0 0,6-4 31 16,-2 2-15-16,-6 4-23 15,-9 8 2-15,-12 5-8 16,-10 7-32-16,-6 6-8 16,-3 9 6-16,1 6 24 15,-1 7-23-15,2 9-12 16,4 5-2-16,-3 0-1 0,1-6 0 31,1-8-2-31,3-4-9 0,1-16-145 0,3-12-225 16,1-10-409-1</inkml:trace>
  <inkml:trace contextRef="#ctx0" brushRef="#br0" timeOffset="6543.22">21721 14265 673 0,'-25'6'223'16,"1"10"-201"-16,4 6 54 15,7 2-9-15,8 0 12 0,12-4-4 16,10-7-18-16,6-6 17 15,2-4-23-15,-3-8 43 16,-5-8-20-16,-6-4-20 16,-6-3-42-16,-12-2-6 15,-2 2-4-15,-6 2-2 16,-3 2-5-16,0 8-10 16,1 6-80-1,3 10-66-15,1 8-61 0,0 10-205 16</inkml:trace>
  <inkml:trace contextRef="#ctx0" brushRef="#br0" timeOffset="7213.53">22155 14397 808 0,'0'-24'192'0,"-6"-2"-173"15,-10 6 140-15,-6 2-60 0,-9 6-18 16,-5 4-38-16,-7 8 1 16,-1 8 5-16,0 4-27 15,-63 56-10-15,98-58-6 16,5 0 3-16,6 7-9 16,6-4 5-16,5 15-5 15,12-1 0-15,13 3 0 16,11-12 4-16,5-6-4 15,0-6 2-15,-4-8 2 16,-10-10 0-16,-11-4 6 16,-13-2-3-16,-9-6 12 0,-12-2-4 15,-11-1-10 1,-10 1-1-16,-5 2-2 0,-8-2 0 16,4 6-2-16,4 4 0 15,6 4-1-15,10 2-2 16,6 6-7-16,12 4 0 15,7 2 9-15,15 2 1 16,11 4-1-16,8 4 0 16,5 6 1-16,-2 3 0 15,-9 6-1-15,-11-4 1 16,-6 0 2-16,-7-1-1 16,-5-5 0-16,-5-3-1 0,-2-10 7 15,1-4 2-15,-6-3 12 16,-3-2-4-16,-1-13-10 15,-1-4 1-15,-4-9-3 16,6-6-4-16,3-8 0 16,10 1 0-16,9-2-2 15,6 8-4-15,4 10 3 16,3 10 1-16,3 10 0 16,-3 12 1-16,0 10 3 15,0 10 5-15,-5 8 5 16,-1 6 5-16,-4 10 22 0,0-4 2 15,-6 2-6-15,3-10-31 16,-1-5-5-16,1-17-1 16,5-10-39-16,11-17-289 15</inkml:trace>
  <inkml:trace contextRef="#ctx0" brushRef="#br0" timeOffset="7593.13">23940 13906 626 0,'-11'-46'224'0,"9"10"-113"16,2 12-32-16,4 14-40 16,3 14 57-16,-3 18 45 0,-6 16-56 15,-5 16-9-15,-3 13 29 16,-4 2-12-16,3-6-47 16,4-11-11-16,3-18-8 15,6-10-16-15,2-14 2 16,7-6-2-16,10-4-7 15,10-8-2-15,13-4-2 16,14-6-9-16,2-2-46 0,7-2-137 16,3-2-140-1,-4-2-388-15</inkml:trace>
  <inkml:trace contextRef="#ctx0" brushRef="#br0" timeOffset="8815.48">24669 13774 712 0,'-40'-12'525'0,"-16"8"-516"16,0 6 0-16,-2 8 39 16,7 10 14-16,8 6-28 15,14 4-25-15,12 2-4 0,13 2 11 16,13 0-16-16,10-4 0 16,8-4 0-1,2-7 0-15,2-15 0 0,-2-8 6 16,-2-15-2-16,2-4-1 15,-4-10 0-15,-6-1-2 16,-7 0 5-16,-8 2-3 16,-6 6 17-16,-7 4 20 0,0 8-11 15,-2 6-6 1,2 6-23-16,5 4 3 0,1 6-4 16,8 4 1-16,2 6 0 15,8 4-1-15,3 6-7 16,9 0-18-16,6 2-49 15,3-6 37-15,-1-4-9 16,-1-10-21-16,-10-10 52 31,-8-12 16-31,-11-10 7 0,-13-6-4 0,-5-8 6 16,-11-2 6-16,-6 4 25 16,1-2 17-1,6 8-43-15,7 6-5 0,16 6-7 0,10 3-1 31,15 8-1-31,8 6 0 0,10 6 2 16,-1 7 1 0,4 5-3-16,-9 10 6 15,-6 3 8-15,-6 4-4 16,-10-4-3-16,-8-2 3 16,-7-8 39-16,-5-12 33 15,-3-10-52-15,-8-8-23 16,-2-10-5-16,0-6 2 15,1-4-3-15,3-6 2 0,7-2-1 16,10 0 0-16,5 0-1 16,13 0 2-16,5 3-1 15,8 8-2-15,-1 8 0 16,5 7 1-16,-5 10-1 16,-2 10-1-16,-4 8 1 15,-4 9-6-15,-6 5 1 16,1 4-5-16,-5-2-98 15,-1-6-111-15,3-6-101 0,3-12 56 16,5-10 164 0,8-12 95-16,2-8 5 0,3-10 5 15,-5-4 100 1,-8-2 65-16,-10-7 24 0,-13 3-51 16,-9 2-15-16,-9 2-45 15,-4 2-10-15,-5 6-31 16,-2 6-18-16,2 6 1 15,3 10-14-15,-1 8-10 16,6 14 3-16,0 8 1 0,6 8-5 16,6 6 1-1,7 2 0-15,12-4-1 0,7-1 0 16,6-7 1-16,2-9-1 16,2-6 7-16,-5-13-1 15,-4-10-1-15,-4-7 2 16,-5-5-1-16,-7-4-6 15,-4 1 3-15,-2 2-2 16,0 10-1-16,-1 2-5 16,6 9-4-16,4 10 9 15,8 8 0-15,10 13-2 16,6 14 2-16,11 15 0 16,7 13 1-16,10 9-1 0,5 6 0 15,3-2 0-15,-7-8 1 16,-12-9 0-16,-15-15 1 15,-27-8 2-15,-31-10 11 16,-33-6-2-16,-31-5 11 16,-27-10 24-16,-11-8-11 15,-2-14-5-15,11-11-12 16,18-10-12-16,23-4-2 16,25-12-6-16,25 0-4 15,27 0 0-15,27-4-1 0,25 3-2 16,20 0-71-16,20 0-43 15,8 3-88-15,7 0-210 16</inkml:trace>
  <inkml:trace contextRef="#ctx0" brushRef="#br0" timeOffset="9145.18">25616 13397 1276 0,'-38'-12'32'0,"7"6"-30"16,11 0 2-16,9 6 2 15,6 8 2-15,12 8 3 16,6 6 3-16,7 10 1 16,12 6 2-1,5 0-11-15,5-4-3 0,-3-4-3 16,-4-7 0-16,-6-10 0 16,-9-11 12-16,0-5-7 15,-5-14-1-15,-1-6 4 16,-5-12 3-16,-5-5 53 0,-4-2-27 15,-2-6-28 1,-2 4-2-16,-3 4-1 0,3 6-6 16,-1 7-1-16,2 13 1 15,1 5-10-15,2 7-9 16,2 5-7-16,4 5-71 16,2 5-41-16,3 5-273 15</inkml:trace>
  <inkml:trace contextRef="#ctx0" brushRef="#br0" timeOffset="10198.87">26318 13203 1085 0,'-34'-17'53'0,"-6"2"-32"15,-4 4 88-15,-4 5-45 0,11 6-23 16,3 2-8-16,5 8-14 15,9 2-11 1,5 6-7-16,8 2 2 0,10-2-3 31,3 5-1-31,9-5 1 0,6-4 1 0,5-5 2 16,6-6-3 0,-1-7-1-16,2-6 1 0,-4-8 3 0,-4 0-1 15,-12-1 2-15,-7 1-1 16,-8 2 4-16,-4 7-2 15,-3-2 15-15,-1 5 31 16,4 5-16-16,-1 1-18 16,5 0-17-1,0 3 1-15,4 5 3 0,0 3-4 16,7 3-1 0,5 5 1-16,9 6-2 0,2 0-1 31,7 4-49-31,4-7-157 0,2-6-77 15,-1-10-85-15,3-12-3 0,1-8 333 16,-1-10 41 0,-7-9 253-16,-8 0-10 15,-12 1-65-15,-11-3-3 16,-9 3-42-16,-10 6-46 16,-5 2-22-16,-3 2-12 15,-2 8 9-15,5 4-10 16,0 8-35-16,4 6-14 15,0 4 1-15,5 8-4 0,0 6 5 16,5 6-2 0,10 2-2-16,6 0 0 0,9 1-1 15,6-8 2-15,3-9-2 16,-1-5 3-16,-5-9 1 16,-2-13 4-16,-5-5-7 15,-6-4 0-15,0-2 1 16,-3 2 2-16,-2 6-2 15,-2 4-4-15,-2 8 1 16,8 8-2-16,6 8 3 16,8 14 1-16,6 10-1 15,14 11 0-15,5 11 2 16,4 4-2-16,-6-2-3 0,-6 2 3 16,-10-6 2-16,-20-5 4 15,-16-11-1-15,-20-11 15 16,-18-7-15-16,-13-8 3 15,-11-7-7-15,-5-10 0 16,7-6 5-16,8-7-6 16,15 0 2-16,19-12-2 15,19-3-1-15,18-1-1 16,19-6 1-16,19-8 1 16,11-4 0-16,9-6 0 0,5-2-3 15,0 0 3-15,-6 1 6 16,-14 1-6-16,-12 8 1 15,-19 4 3-15,-17 8 0 16,-17 8-1-16,-13 12 5 16,-6 12-2-16,-6 12 15 15,1 8-4-15,5 4-7 16,10 2-5-16,13 4 14 16,12 0 7-16,10 2 7 15,6 0-16-15,9-4-3 0,8-4-6 16,10-8-7-1,9-6-1-15,2-3-12 0,-1-6-220 16,-5 1-451-16</inkml:trace>
  <inkml:trace contextRef="#ctx0" brushRef="#br0" timeOffset="10784.12">28184 12669 950 0,'-33'-40'23'15,"-13"16"24"-15,-8 16 62 16,-2 18-10-1,7 16-22-15,2 14 30 0,10 12-26 16,12 16-23-16,14 7-45 0,18 1-7 16,18-2-1-1,16-8-3-15,18-14-2 0,9-10-2 16,9-12-26-16,0-9-179 16,-6-18-154-1</inkml:trace>
  <inkml:trace contextRef="#ctx0" brushRef="#br0" timeOffset="11227.54">28650 12739 995 0,'-2'-34'84'16,"-5"12"-65"-16,-1 8 81 16,-4 10-55-16,8 4-31 0,6 8-4 15,0 10 50 1,2 10-22-16,4 8-5 0,0 8-15 0,1-4-11 15,-3-3 2-15,2-9 1 16,-2-10 4-16,-3-8 36 16,-1-10 13-1,-2-10-48 1,0-8-11-16,4-8-1 16,-2-6 0-16,0-3 5 0,4 2-5 15,0-4-1-15,1 9-1 16,1 4-1-16,4 6-2 15,1 10 1-15,5 6-3 16,2 10 3-16,4 6 1 16,1 10 0-16,0 2 2 15,-4 2 0-15,-3-4-2 16,-5-8 2-16,-3-6 4 16,-6-6 26-16,1-10 44 15,-3-12-48-15,0-8-9 0,0-8 29 16,-2-6-24-16,-4-2-19 15,-5 8-1-15,-3 2-4 16,4 8 0-16,-1 6-12 16,3 7-35-16,0 6-80 15,6 6-18-15,4 12-27 16,-4 3-226-16</inkml:trace>
  <inkml:trace contextRef="#ctx0" brushRef="#br0" timeOffset="11561.5">29314 12494 872 0,'21'-28'138'16,"-19"1"-30"-1,-18 2 39-15,-13 5-59 0,-9 10 1 16,-2 4-46-16,-3 10-16 16,1 6-10-16,9 8-14 15,11 4 1-15,9 4-4 16,15-1 0-16,13 0 2 0,12 0 4 15,13-5-5-15,7 0 0 16,4 0-1-16,2-2 0 16,-6 0 0-16,-9 0 0 15,-11-6 3-15,-12-4-3 16,-5-2 10-16,-8-2 43 16,-12-2-13-16,-5 8-30 15,-12 2-9-15,-6 4-1 16,-5 2-1-16,3 2-12 0,8-4-65 15,11-4-97-15,11-4-53 16,10-6-158-16</inkml:trace>
  <inkml:trace contextRef="#ctx0" brushRef="#br0" timeOffset="11781.98">29520 12498 317 0,'26'-63'678'0,"-15"4"-602"0,-6 5 70 16,-8 14 21-1,1 14 3-15,0 14-87 16,2 8-65-16,-2 12-13 0,4 14 9 16,5 8 6-16,3 10-15 15,4 8-5 1,4 3 0-16,0-7-1 0,-3-6-6 16,-1-4-146-16,-3 40-154 15,-22-72-305-15</inkml:trace>
  <inkml:trace contextRef="#ctx0" brushRef="#br0" timeOffset="12030.75">29537 12526 793 0,'-31'-29'268'0,"-3"-2"-237"15,3 4 46-15,11 0 5 0,5 7-23 32,13 6-28-32,15 2-18 15,16-2 30-15,16 2-2 0,15 2-3 0,7 0 6 16,-1 10-13-16,-10 6 4 15,-14 10 7-15,-13 8 3 16,-16 8 5 0,-13 6-25-16,-13 1-1 0,-9-2-13 15,-12-5-4-15,-1-3-6 0,-1-9-1 32,3-2-4-32,8-8-49 15,9-4-85-15,10-4-106 16,3-4-399-16</inkml:trace>
  <inkml:trace contextRef="#ctx0" brushRef="#br0" timeOffset="12264.94">29958 12300 1052 0,'29'-12'138'0,"-14"10"-132"0,-8 6 10 16,-2 8 89-1,4 6 0-15,-1 8-30 16,1 2 12-16,1 4-2 0,-6 1-21 15,0-8-30-15,-1-4-4 16,-3-9-12-16,2-5-6 16,2-3-4-16,6-1 3 15,9-3-5-15,10-3-5 16,9-4-1-16,9-5-10 16,5-6-102-16,-2-5-122 15,0-7-345-15</inkml:trace>
  <inkml:trace contextRef="#ctx0" brushRef="#br0" timeOffset="12468.72">30567 11985 1255 0,'-8'-48'56'15,"0"14"-18"-15,1 14 0 16,12 18 89-16,13 16-4 16,8 16-11-16,12 12-36 15,4 12-12-15,-2 14 0 16,-13 9-22-16,-11 9-27 0,-16 4-11 15,-14 3-4-15,-7-2-5 16,-8-4 4-16,-8-5-46 16,-5-8-103-16,-4-6-76 15,-10-5-253-15</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9-06T11:24:03.50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5543 9906 1230 0,'-127'-16'20'0,"13"4"-20"0,27 2 0 16,29 2 0-16,47 6 3 16,53 0 10-16,53-4 6 15,42 2 6-15,57 0 5 16,51-1 13-16,50 1-5 16,39-1-11-16,34-5-4 15,27 2 19-15,18-2-11 16,5 2 7-16,0-5-23 15,-9 3-1-15,-21-6-11 0,-26-6-2 16,-42-2-1-16,-50-4 3 16,-56-2-1-16,-65-2-1 15,-69 0-1-15,-66-6 4 16,-72-1 0-16,-71 3 2 16,-72 7-4-16,-73 4-2 15,-63 11 4-15,-58 9-4 16,-48 6 3-16,-33 12-3 15,-22 2 5-15,-13 7 3 16,2 4 10-16,26 3-18 16,37-1 9-16,56 2 5 0,69-4-5 15,85-6-9-15,82-4-1 16,85-2 1-16,90-2 2 16,85-8-1-1,83-4 2-15,81-6-2 0,80-10 0 16,76-10 2-16,57-4-3 15,54-3 12-15,49 2-11 16,22 4 2-16,14 8 4 16,7 6-4-16,-14 8-2 15,-27 6-1-15,-27 3-3 16,-52-1 3-16,-64-6 1 0,-71-2 0 16,-80-4 1-16,-94 0-2 15,-92-8-1-15,-95-1 1 16,-91-4-1-16,-91-2-2 15,-83-6 3 1,-82-2 4-16,-70 4-4 0,-63 2 3 16,-55 0-3-16,-39 2 1 15,-29 8 1-15,-14 2-2 16,-11 10 0-16,6 10 2 16,21 7-2-16,31 12 0 0,48 3 1 31,66 4-3-31,76 4 4 0,82-6 1 0,96-4-3 15,89-2-5-15,92-2 5 16,91-1 0-16,86-2 1 16,83 6 7-16,85-7-8 15,77-7-1-15,70-4 1 16,66-3 0 0,53-8 1-16,46 0-5 0,28-2 4 15,16 4 0-15,6 4 0 16,-12 4 4-16,-30 6-4 0,-40 2 0 15,-48 2-5 1,-72-3-2-16,-81-2 7 0,-82-5-2 16,-93-6-1-16,-94-8-2 15,-94-12-3-15,-91-6 3 16,-95-5 1-16,-97-5 4 16,-101 4 4-16,-97 5-3 15,-85 4-1-15,-73 5 7 16,-54 4-4-1,-43 6-1-15,-30 8 1 0,-16 6-3 16,3 8 12 0,13 11-11-16,31 8 3 0,38 7-2 0,58 9-2 15,67 1 0-15,71 0 2 16,89-2-1-16,99-8-1 16,95-10-6-16,95-6 6 15,104-8 0-15,96-12 2 16,86-6-1-1,86-8 5-15,82-6-5 0,73-6 3 16,64-2-4-16,61 2 9 0,52 0-7 16,41 0 5-16,30 6-7 15,16 8 0-15,6 6-1 16,-10 6 4 0,-15 8-7-1,-29 4 4-15,-33 0 0 16,-50 2-3-16,-60-2 3 15,-64-10-7-15,-83-6 3 16,-93-8 4-16,-91-6 1 16,-102-10-1-16,-99-6 3 15,-103 0 0-15,-95-2-1 16,-92 2-2-16,-87 10 0 0,-78 6 0 16,-64 5 0-16,-51 9 2 15,-39 5-2-15,-27 7 0 16,-12 7 1-16,-7 10 0 15,9 9-1-15,17 12 2 16,32 6 2-16,42 4-3 16,59 5-1-16,78-6 0 15,90-6 2-15,97-13-2 0,107-6-1 16,106-10 0-16,102-10 2 16,99-8 1-16,99-10 1 15,100-8-1-15,85-10-2 16,84-6 0-16,74-2 5 15,59 2-7-15,49 2 2 16,35 5 0-16,31 6-3 16,11 4 7-16,2 7-9 15,-10 4 8-15,-25 4-8 16,-46 0 0-16,-51 0-5 16,-77-4 7-16,-84 0 0 15,-83-8-2-15,-97-3 4 16,-101-3 0-16,-94-5 0 0,-99-6-2 15,-97-4 3-15,-95-3 0 16,-90-6 0-16,-86-2-3 16,-80 0 3-16,-74 0 1 15,-60 0 1-15,-57 0-2 16,-42 4 0-16,-35 1 3 16,-23 5-3-16,-1 4 2 0,4 8-2 15,26 6 2 1,42 8 10-16,55 4-11 0,70 6 6 15,90 2-1-15,103 0-6 16,107-2 0-16,110 0 0 16,114-4 0-16,113-2-3 15,106-4 3-15,100-2 2 16,95 0 1-16,92 2-2 16,77 4 2-1,68 4-3-15,60 10 4 0,47 6-4 16,24 11 0-16,25 6 0 0,1 12 3 15,-12 1-9-15,-25 2 4 16,-40 2-1 0,-59-8-11-16,-70-6-9 0,-85-12 4 15,-98-12 18 1,-104-9 0-16,-107-10 1 0,-109-7-2 16,-104-10 2-16,-96-6-3 15,-97-8 0-15,-96-10 3 16,-88-2 3-16,-83-2-3 0,-83-2 0 15,-65 2 0 1,-50 2 2-16,-45-1-2 16,-36 9 0-16,-24 8 3 0,-11 6 2 15,-5 12 1-15,13 12 3 16,34 8-2-16,50 10-7 16,71 4 0-1,81 6 6-15,106 2 10 0,106-3-16 16,110-6-10-16,112-1 10 15,124-3 4-15,116-7-4 16,109-5-1-16,106-2 1 0,104-6 0 16,86-5 3-16,71 4-3 15,61 1 0-15,46 0 0 16,37 9-3-16,10 2 5 16,6 5-4-16,-12 5-8 15,-30 8-11 1,-48-2-9-16,-63 2-19 0,-79-6 8 15,-91-4 2 1,-99-10 6-16,-108-8 15 0,-109-12 10 16,-104-14 8-1,-116-8 3-15,-102-12 2 0,-101-9 2 0,-98-3 8 16,-94-2 8 0,-81-2-17-16,-75 1 9 0,-58 4 0 15,-44 0-4-15,-35 9 17 16,-23 6-27-16,-3 10 16 15,7 8-12-15,11 14 7 16,31 8-5-16,51 12 1 16,63 6 6-16,81 4 2 15,104-2-8 1,121-2-6-16,116-6 2 16,117-6 4-16,128-4-3 0,114-8-5 0,104-4 0 15,106 0 3 1,104-2-3-16,82 0 8 0,80 4-7 15,69 4 0-15,56 6-1 16,40 8 1 0,25 8 1-16,12 12-4 15,-17 8 4-15,-17 6-7 0,-47 8 0 16,-62 4 2 0,-78-3-5-1,-84-1-4-15,-101-8-7 0,-108-8 2 16,-109-12 4-16,-107-12 5 15,-114-10 8-15,-108-12 3 16,-110-12-2-16,-103-4-1 16,-99-4 3-16,-93-7-2 15,-77 4-1-15,-64 1 2 16,-48 3 1-16,-30 5 2 16,-23 10-5-16,5 12 1 15,12 10 4-15,28 12 3 16,49 10-3-16,69 9-5 15,85-2 15-15,106 0-8 0,114-8-7 16,113-7-2-16,124-1 0 16,111-9 1-1,110-6 1-15,99-8 0 16,103-6 3-16,93-8-2 0,73-9-1 16,70 1 1-16,56-2 2 15,41 2-6-15,22 4 2 16,5 4 1-16,-6 6 0 15,-32 4-8-15,-48 2-14 16,-68 6-10-16,-72 0-18 16,-90 0 18-16,-102-2 19 15,-99-2 11-15,-106-4 0 16,-103-6 2-16,-109-2 3 0,-105-2 0 16,-91 0-3-16,-92-2 1 15,-77 4 7-15,-67 2-1 16,-52-1-4-16,-44 6 7 15,-28 3-6-15,-17 6 5 16,-4 5 6-16,6 10-13 16,18 1 3-16,28 6 0 15,43 6-1-15,59 0 11 16,70 2-2-16,87 0-9 0,90-6-4 16,93-6-1-1,92-2-2-15,95-6 3 16,94-8 0-16,97-4 3 0,82-6 1 15,95-10 1-15,89-4-5 16,69-4 4-16,70 0-3 16,57 4 2-16,37 6-5 15,17 8 2-15,6 10 0 16,-15 8 0-16,-31 12-5 0,-47 6 3 16,-61 8-8-16,-75 2-30 15,-81-2 10 1,-92-4 10-16,-99-6 15 0,-93-11-2 15,-99-10 7-15,-101-9 6 16,-99-8-1-16,-92-8-4 16,-92-4 0-16,-83-2 6 15,-76 0 0 1,-60-4-4-16,-1428-44 13 0,1644 66-12 16,-5 6 4-16,-4 4 8 15,7 4-12-15,-361 2 5 16,20 10-9-16,27 8 1 15,47 8 11-15,57 6-5 16,78 2 1-16,85-1 3 16,103-6 0-16,110-8-10 15,113-7 8-15,118-7-6 16,117-12 1-16,118-5-1 16,117-9-3-16,102-6 0 0,89-5 0 0,80 1 9 15,56 7-15-15,42 6 8 16,34 10-2-16,20 6 0 15,-5 8 2 1,-8 6-4-16,-26 2 6 0,-41 5-9 16,-58-3 3-16,-68-3-9 31,-88-2-9-31,-97-3-3 0,-100-6 5 0,-111-5 11 16,-105-6 1-1,-104-8 4-15,-96-4-1 16,-98-7 3-16,-89-6 0 15,-87-3 3-15,-77 3-3 0,-67 0 0 0,-57 4 3 16,-42 4 0 0,-26 4-2-1,-21 6 4-15,4 6-2 0,17 4 1 16,24 6-1-16,46 8-2 16,54 2 7-16,70 4 6 15,82 0-10-15,90-4-4 16,97-6 0-16,105-4 2 0,102-8-2 15,104-6-1 1,96-8 1-16,90-4 2 16,85-4-2-16,72-4 2 15,57 2-2-15,49 2 0 16,37 8 0-16,9 2 0 16,1 10 0-16,-8 8-2 15,-30 2 2-15,-39 4 0 16,-42 0-5-16,-57 0-3 15,-73-2-16-15,-72-2-6 16,-89-4 10-16,-90-2 11 0,-94-6 9 16,-90-6 0-16,-91-6 0 15,-83-4 4-15,-87-2-1 16,-72 0 1-16,-69-2-4 16,-60 4 5-16,-44 4-4 15,-36-3 1-15,-30 10 7 16,-11 2-4-16,-6 7-5 15,4 6 4-15,21 8 2 16,26 5 1-16,34 7 2 16,53 6-9-16,59 0 1 0,63 2 5 15,81-4-3-15,91-4-3 16,85-4-3-16,98-4 3 16,97-6 3-16,96-6-3 15,94-6 7-15,95-6-7 16,88-8 1-16,71-2 0 15,63 4-1-15,53 4 4 16,34 6-8-16,19 4 3 16,11 8 1-16,-9 6 0 15,-18 4-4-15,-42 4 4 16,-51 2-12-16,-59 0-23 0,-80 0 8 16,-95-4 13-16,-91-3 4 15,-104-10 7-15,-105-7 3 16,-107-10 0-16,-105-8 5 15,-104-4 6-15,-101-4-8 16,-96 0 6-16,-80-2-2 16,-75-2-2-16,-68 0-4 15,-48 0 0-15,-47 4 2 0,-34-1 4 16,-26 12 0-16,-9 7-3 16,-12 12 18-16,24 6-9 15,27 10-10-15,52 4 3 16,65 2-4-16,78-2-2 15,86-2 3-15,92-2-3 16,107-6 2-16,102-4-4 16,97-2 2-1,90-4 0-15,101-2 8 0,87-6-8 16,86-10-5-16,88-6 5 16,77-14 2-16,63-6 2 15,53-6-4-15,30-1 0 16,24 5 2-16,4 4-2 0,-16 6 0 15,-33 8 1-15,-44 4-1 16,-61 2-2-16,-79 4-1 16,-85 2 0-16,-87 0 3 15,-94-6 0-15,-99-2 3 16,-98 0 0-16,-98 0-3 16,-92 4 1-1,-94 8-1-15,-80 4 6 0,-64 8 0 0,-54 4-2 16,-44 8 8-16,-26 8-7 31,-10 6 10-31,5 10-12 16,23 4 5-16,41 2 1 0,59 0-9 15,73-4 0-15,70-3 0 0,80-7 0 16,85-9 0-16,78-6-1 16,72-7-4-16,70 0 5 15,80-6 1 1,73 0 1-16,78-6 0 0,79-10 0 15,83-6 0-15,73-10-2 0,57-4 0 32,54-1 1-32,41 5-1 0,16 6 0 0,3 8 0 15,3 6 0-15,-24 6 0 16,-39 4-1-16,-46 6-2 16,-58-2-4-16,-77 5-4 15,-86-4 6-15,-89 1-1 16,-89-5 6-16,-99-3 2 0,-100-4-1 15,-95-1 2-15,-87 1-3 16,-84 0 0-16,-77 7 1 16,-66 2-1-16,-49 8 3 31,-53 5-3-31,-31 10 2 0,-17 8-1 16,-7 10 1-16,14 6-2 0,30 8 0 15,36 2 7-15,66 4-7 16,81-8-1-16,88-7 1 15,101-13 0 1,102-16-2 0,94-8 2-16,97-14 0 0,94-12 4 15,92-8 4-15,95-12-8 16,85-11 0-16,69-7 0 16,64 0 0-16,43 0 3 15,29 2-1-15,18 4-2 16,2 6 0-16,-16 2 1 15,-26 8-1-15,-44 0-5 16,-61 6 4-16,-78 4 1 16,-90 1 1-16,-99 9-1 15,-103 2-6-15,-100 2 2 0,-101 7 3 16,-99 1 1-16,-95 3 3 16,-89 14-3-16,-75 11 2 15,-70 8-2-15,-48 10 0 16,-34 10 7-16,-15 10-7 15,-3 6 5-15,26 7-5 16,37-3 7-16,54-2-2 16,69-8-5-16,84-9-2 15,83-14 1-15,86-11 0 16,83-7 0-16,81-9 1 16,80-8 2-16,82-12 4 15,84-8-6-15,84-14 0 16,68-16 1-16,69-10 3 0,47-9-4 15,30 1 0-15,24 0 0 16,8 4 0-16,-19 8 0 16,-27 4 2-16,-41 11-2 15,-59 6-1-15,-73 6-7 16,-82 6 6-16,-84 7-5 16,-94 1 7-16,-97 6 2 15,-94 5-2-15,-92 6 0 16,-86 8 0-16,-85 11 0 0,-69 12 4 15,-58 9-4-15,-43 10 1 16,-38 10 2-16,-10 10 0 16,2 7-3-16,25 1 8 15,34 2-6-15,70-10-2 16,73-7-2-16,89-21 2 16,99-16 0-1,94-18 0-15,95-14 1 0,88-18 1 16,81-12 3-16,83-10-5 15,81-10 0-15,62-10 0 16,52-5 6-16,52 1-6 0,26 2 0 16,14 0 2-16,7 4-2 15,-7 4-2-15,-27 3 1 16,-47 3 1 0,-44 4-1-16,-67 7 1 0,-83 4-2 15,-80 9 1-15,-86 2-6 16,-99 8 7-16,-97 8 0 0,-91 8-3 15,-83 6 3-15,-80 10 2 16,-68 8-1-16,-49 7-1 16,-37 4 0-16,-25 8 9 15,6 1-9-15,24 0 3 16,32-2-1-16,51 2 3 16,62-5-5-16,63-8-3 15,74-2 2-15,74-13-4 16,74-8 5-16,82-2 4 15,80-12-1-15,79-10-2 16,79-8-1-16,74-10 0 16,62-14 8-1,51-5-8-15,44-3 1 0,25-2-1 16,16 0 1-16,6 4-1 0,-22 4-5 16,-38 6 5-16,-48 8 4 15,-68 6-4 1,-82 5-9-16,-87 10 3 0,-83 1-1 15,-97 4 7-15,-89 5 0 16,-84 10-4-16,-81 5 3 16,-76 10 1-16,-69 10 0 0,-52 10 3 31,-48 12-3-31,-37 9 3 0,-10 6 1 0,7 8-3 31,15-1 1-31,33 0 1 0,58-3-3 16,65-12-3-16,76-8 2 0,84-19 1 15,85-16 0 1,80-12 0 0,82-12 1-16,77-12 3 0,75-10 5 15,79-10-9-15,70-15-2 0,60-10 2 16,57-8 4-16,46-1-4 16,29-2 0-16,18 2 0 15,8 4 0-15,-10 6 0 16,-27 5 0-16,-38 9 0 0,-53 4-2 31,-72 12-5-31,-80 6-3 16,-84 6 5-16,-88 4 1 15,-87 4 4-15,-86 4 3 16,-80 4-2-16,-74 4-1 16,-74 6-2-16,-59 8 2 15,-57 4 2-15,-40 6-2 0,-32 9 1 16,-26 0 0-16,-10 12 3 15,8 1-4-15,16 8 0 16,33 0 8-16,47-4-4 16,74-8-4-16,79-10 0 15,89-13 0-15,81-15 1 16,93-12-1-16,94-16 4 16,84-12-4-16,90-17-1 15,84-11 1-15,84-8 1 0,61-2-1 16,57-2 0-1,45 6 4-15,48 5-4 0,23 3 0 16,31 8 0-16,15 8 2 16,10 8-4-16,4 10 2 15,-10 8-4-15,-17 4 0 16,-27 4 2-16,-45 2 0 16,-49 0 2-16,-48 2-12 15,-66 0 11-15,-62-2 1 16,-62 4 3-16,-62-2-3 15,-70 2-1-15,-62 2 0 16,-55-2-7-16,-48-2 2 0,-53 0 5 16,-51 0-8-16,-40 2-7 15,-47 0 9-15,-42 4 5 16,-32 0 2-16,-22 0 3 16,-6 0-1-16,4-2-2 15,18 0 1-15,41 0-2 16,50-4 1-16,47 0 0 15,47 0 0-15,55-4 1 16,54-2 2-16,51-4-1 16,58-4-2-16,63-6 0 15,46-4 2-15,35-2 1 0,33 2-3 16,15 0 0-16,4 4 0 16,-9 4 2-1,-18 1-2-15,-27 5 7 0,-33 2-7 16,-42 4-4-16,-44 2-1 15,-49 1 5-15,-55-2 0 16,-46 3 1-16,-51-4 1 16,-47 4-1-16,-50 3 1 15,-45 1-2-15,-34 2-1 16,-18 6 1-16,-7-2 0 0,20-2 2 16,31-2-1-16,42-5 2 15,36-1-2-15,38-1 0 16,36-1-1-16,38-2 4 15,34 0-1-15,36-3 3 16,44 0 0-16,39-5-6 16,35-1-1-1,28-2-5-15,18-3 6 0,6-3 0 16,-9 1 1-16,-18 0 2 16,-41 0-2-1,-38 4-1-15,-49 4-4 0,-50-2 0 0,-55 0-2 16,-58-2-1-16,-53 2 3 15,-61-4 2 1,-55 4 1-16,-57 2 1 0,-46 2 4 16,-47 0-4-16,-26 4-2 15,-24 2 2-15,-15 4 5 16,3 6-5-16,11 6-1 0,34 6 0 16,48 0 2-16,72-2 4 15,79-4-4-15,80-6-1 16,83-6-1-16,84-4 1 15,74-6 2-15,65-4 1 16,74-4 0-16,62-2-3 16,50-2 0-16,33 4 1 15,35 2-1-15,14 6-5 16,-2 2 4-16,-21 6 1 16,-21 2 0-1,-49 3-21-15,-56 0-16 0,-70-2-2 0,-75-1 12 16,-80-4 14-16,-81-6 13 15,-82-5 0-15,-76-7 1 16,-73-9-1-16,-74-1-1 16,-65-2 1-16,-57 0 6 15,-54 4 0 1,-36 2-5-16,-30 2 9 0,-24 6 10 16,-5 4-20-16,-1 4 1 15,11 4 12-15,29 4-9 0,39 2-1 16,46 0 6-1,64 2 4-15,77-2-5 0,83 0-4 16,77-3 4-16,86 2-4 31,86-3-4-31,84-7 1 0,76-2 0 0,80-6 1 16,83-1-2-16,64 1 1 16,50 2-1-16,48 1 0 15,41 6-1-15,17 0 1 16,6 8 1-16,1 4-1 15,-18 6 0 1,-38 6-1-16,-49 6 1 0,-58 3-4 31,-71 1 0-31,-79 0 2 0,-84-7-2 16,-71-1-11-16,-82-7 15 16,-81-5 4-16,-78-7-2 15,-67-3-2-15,-78-3 0 16,-66-1 0-16,-59-5 0 15,-52 3 2-15,-42 0-2 16,-30 2 0-16,-22 2 0 16,-5 2 0-16,9 2-3 15,17 0 3-15,33 0 6 0,41 6-4 16,65-4-1-16,75 2-1 16,86 2 0-16,82 0 5 15,91-1-4-15,82-2 4 16,85-1-5-16,74 0 0 15,80-2-1-15,66 0 1 16,60 2 2-16,48 2-2 16,42 0-1-16,27 0 1 15,14 4 0-15,7 2-1 16,-20 4 1-16,-26 4 1 0,-44 2-1 16,-50 1-3-16,-62-1-2 15,-69-5 4-15,-76 1 0 16,-69-3-5-16,-75-6 4 15,-73-6 1-15,-74-2 2 16,-70-3 1-16,-77-4-2 16,-68 0-2-1,-63 1 2-15,-61-6 2 0,-54 3-2 0,-40 2 3 16,-37 2-3-16,-25 2 1 16,-9 8 6-1,-2 6-7-15,11 8 13 0,27 8-13 16,44 8 0-16,61 0 0 15,77 0 5-15,85-3-5 16,85-7-8-16,78-7-57 16,68 1-115-1,57 5-44-15,48 1-283 0</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9-06T11:23:39.046"/>
    </inkml:context>
    <inkml:brush xml:id="br0">
      <inkml:brushProperty name="width" value="0.05292" units="cm"/>
      <inkml:brushProperty name="height" value="0.05292" units="cm"/>
      <inkml:brushProperty name="color" value="#FF0000"/>
    </inkml:brush>
  </inkml:definitions>
  <inkml:trace contextRef="#ctx0" brushRef="#br0">6204 9677 1044 0,'25'-44'97'0,"-15"16"-35"15,-16 16 30-15,-15 22 1 16,-8 22-8-16,-7 14-15 16,-3 16-19-16,-2 10-18 15,-4 5-15-15,0-1-16 16,3 0-2-16,4-6-2 16,2-3-8-16,3-12-80 0,2-12-140 15,9-17-183-15</inkml:trace>
  <inkml:trace contextRef="#ctx0" brushRef="#br0" timeOffset="189.51">5695 9745 1123 0,'-14'-42'110'0,"-1"12"-40"0,-2 10 37 16,4 12-43-16,11 6-24 0,9 12 12 15,9 12 29-15,11 14-34 16,13 16-25-16,6 14-13 15,8 9-7 1,4 5-2-16,2-6-13 16,-2-4-46-16,-2-9-243 0,-4-14-404 15</inkml:trace>
  <inkml:trace contextRef="#ctx0" brushRef="#br0" timeOffset="379.87">6590 9657 635 0,'-8'-28'430'0,"-9"12"-368"16,-2 10-12-16,1 10 14 15,7 12-15-15,11 12-22 16,11 16-9-16,4 17-12 16,5 11-6-16,1 4-8 15,-2 0-74 1,1-6-359-16</inkml:trace>
  <inkml:trace contextRef="#ctx0" brushRef="#br0" timeOffset="762.02">6584 9679 861 0,'-7'-36'91'15,"0"12"-69"-15,5 14-14 16,6 12 49-16,8 8 11 15,7 6-23-15,8 8-25 16,2 6 4-16,2 10-1 0,-4 7-16 16,-4 0-4-16,-6 2-3 15,-5-11-13-15,-2-14-19 16,-1-16 32-16,1-20 4 16,0-14 0-16,-1-15-2 15,-5-9 2 1,2-5 6-16,-4-4 6 0,-4 5 13 15,-1 6 16-15,0 6 2 16,1 14-12 0,2 10-12-16,0 8-10 0,10 12 15 15,1 10 1-15,3 12 1 0,5 14-21 16,-1 14 0 0,-5 10-9-16,-1 4-3 0,-4-4-5 15,-1-7-21 1,-1-17-142-16,1-14-109 15,0-16-188-15</inkml:trace>
  <inkml:trace contextRef="#ctx0" brushRef="#br0" timeOffset="1011.06">7174 9525 654 0,'18'-12'274'0,"-11"18"-239"0,-7 14 61 16,-5 12 52-16,3 12-46 15,-1 10-14-15,6 6-10 16,-1 3-15-16,3-4 1 16,1-6-4-16,5-9-2 15,1-12-17-15,1-10-14 16,5-10 2-16,1-8-7 16,8-8-11-16,6-6-9 0,6-4-2 15,3-2-9 1,2 0-15-16,1 0-223 0,-1 2-641 15</inkml:trace>
  <inkml:trace contextRef="#ctx0" brushRef="#br0" timeOffset="1501.27">9584 9272 693 0,'3'-30'226'16,"-21"10"-205"-16,-15 14-15 16,-19 12 27-16,-6 14-8 15,2 8 6-15,8 4 14 16,9 2-20-16,20-2-21 15,19-4 3-15,23-6 8 0,19-5-3 16,13-8-4 0,6 4 0-16,-3-2-1 15,-16 7 11-15,-18 3 6 0,-19 1-9 16,-19-2-7-16,-12-2-8 16,-8-4 0-16,-2-6-23 15,3-2-166-15,6-4-308 16</inkml:trace>
  <inkml:trace contextRef="#ctx0" brushRef="#br0" timeOffset="3191.51">9877 9298 912 0,'-21'-12'33'15,"-10"6"-1"-15,-4 6 104 0,-3 10-59 16,7 4-24-16,6 4-20 15,7 4-10-15,9 4-11 16,14 3-3-16,11 0-7 16,10 0 3-16,12-1-3 15,6-5-2-15,4 0-1 0,2-10-9 16,-3-6 10 0,-2-9 9-16,-5-10-6 0,-4-14-2 15,-9-10 1-15,-6-11 0 16,-5-9 0-1,-9-6 3 1,-9-4-2-16,-7 0-2 16,-7 6 2-16,-1 7-2 0,-1 16 2 0,5 10 8 15,5 14-11-15,8 14 5 16,5 16-2-16,8 9-1 16,8 11-1-16,8 16 1 15,0 7 0 1,2 12 2-16,-7 8 2 0,-8 8 1 0,-12-2-1 15,-8-5-5-15,-3-21-1 16,0-18-1-16,3-20 1 16,1-20 29-16,6-20-19 15,6-14-6-15,0-12-3 16,-1-10-1-16,6-6 0 16,1-1 1-16,2 7-1 15,0 12-1-15,1 10-1 16,1 12-5-16,2 14 3 15,-3 12 4-15,4 8 0 0,2 8 0 16,1 11 4-16,0 6-1 16,-1 5-2-16,2 0 2 31,1-3-3-31,0-9 2 0,2-12-1 0,0-10 2 16,-2-14 0-1,0-12-2-15,-2-10 2 16,-6-8-3-16,-3-11 1 0,-7-1 0 15,-9 1 0-15,-7 2 0 16,-7 7 0 0,-5 8 3-16,-4 8-3 0,-4 12-1 0,1 6 2 15,3 10 3-15,6 8-5 32,6 6 0-32,6 8 2 15,12 4-2-15,6 8-1 16,10 5-1-16,1-1 0 15,5-2-4-15,5-6-5 16,-1-12 8-16,3-10 2 16,1-18 1-16,1-14 2 0,-5-8-1 15,-4-12-1-15,-4-6 1 16,-5-5-1-16,-5 4 1 16,-5 0 1-16,-1 9-2 15,-3 8 0-15,1 10-3 16,0 8 3-16,4 10 3 15,2 8-2-15,3 6-1 16,3 8 0-16,4 8 0 16,-5 4 4-16,-1 7-2 15,-5 1-1-15,-5-4 0 0,-5-12 0 16,-2-8 5-16,-5-16-4 16,1-12 3-16,-2-10-4 15,0-12 1-15,2-10-1 16,2-4-1-16,6-5 0 15,8 5 1-15,3 6 1 16,5 6-1-16,7 12-1 16,2 8 0-16,7 10-1 15,1 8 2-15,-1 8-2 16,-3 6 2-16,-6 10 1 16,-6 6 0-16,-11 5 2 0,-5-1-3 15,-7-7 3 1,-3-5 2-16,-3-11 11 0,1-12 17 15,-3-10-26-15,4-13-6 16,2-9-2-16,4-9 0 16,6-5 0-16,5-4 0 15,5 1-1-15,2 2 0 16,-3 10 1-16,4 8 0 16,-4 8-2-16,1 12 2 15,-3 10 0-15,3 10 1 0,-1 10-1 16,5 8 1-16,2 4-1 15,3-2 0-15,4-3 3 16,6-10-2-16,6-10 5 16,3-12 1-16,5-11 4 15,4-10-2-15,-1-12-1 16,-7-2-3-16,-5-6 2 16,-13-2-1-16,-12 2 0 15,-13 2 7-15,-9 2 2 16,-10 6 1-16,-8 8 4 15,-4 9-7-15,-4 12 4 16,0 9-13-16,-1 10-1 16,7 7-2-16,5 10 0 0,11 1-1 15,11 4 2-15,7 2-2 16,8 2-1-16,3-6 1 16,5-8-2-16,2-10 2 15,2-10 1-15,-2-10 2 16,0-10 1-16,-5-8 1 15,-3-10-4-15,-3-4 0 16,-3-4-1-16,-5-2 2 0,-3 4-2 16,-3 4 1-1,-3 8 2 1,-1 8-1-16,2 6-1 0,2 5-2 16,0 6 2-16,0 5-1 0,2 10 4 15,5 7 1-15,-3 12 0 16,6 9 0-16,-2 2-1 15,3 0 3-15,1-6-5 16,3-7-2-16,3-10-1 16,2-8-10-1,6-12-123-15,3-9-399 0</inkml:trace>
  <inkml:trace contextRef="#ctx0" brushRef="#br0" timeOffset="3491.47">13783 8999 986 0,'0'-14'44'16,"0"6"-39"-16,2 12 23 15,-2 10 44-15,6 12-36 16,-1 13-17-16,3 7-12 16,-1 6-7-16,0 0-7 15,0-4-33-15,-1-8-255 0</inkml:trace>
  <inkml:trace contextRef="#ctx0" brushRef="#br0" timeOffset="3778.1">13660 9190 744 0,'-34'-39'198'0,"3"6"-171"0,3 1 1 16,7 3 38-16,15 5-24 31,17 4-3-31,18 4 29 15,20 4-7-15,16 2-19 0,8 8 0 16,5 4-15 0,-5 12 5-16,-17 8 5 0,-20 9 18 15,-23 9-7-15,-22 6-1 16,-22 0 2-16,-15-2-41 16,-15-2 0-16,-6-8-5 15,0-10-2-15,7-6-1 16,9-4-3-16,18-8-14 15,12-4-82-15,17-8-84 16,17-8-177-16,18-8-507 16</inkml:trace>
  <inkml:trace contextRef="#ctx0" brushRef="#br0" timeOffset="4110.46">14170 9114 1088 0,'6'28'34'16,"2"2"-34"-16,0-4 0 15,3-4 22-15,12-4-1 16,8-6 6-16,7-12 16 0,1-8-7 16,2-8-7-16,-5-6-9 15,-7-8-7-15,-14 0 3 16,-10 0 22-16,-14 4 23 16,-16 3-9-16,-9 9-8 15,-7 9-21-15,-7 10 1 16,2 5 1-16,8 11-9 15,7 5-8-15,13 2-2 16,9 2-1-16,14 4-1 16,5 2 4-16,11 4-4 15,6-2-4-15,2 0-3 16,6-4 3-16,3-10-6 16,5-9-19-16,3-12-77 0,3-10-150 15,2-11-461-15</inkml:trace>
  <inkml:trace contextRef="#ctx0" brushRef="#br0" timeOffset="4504.64">15211 8977 1054 0,'-5'18'0'16,"3"-3"8"-16,0-1-5 15,4-6 41-15,9-2-2 16,5-6-6-16,1-3-18 31,-1-8-4-31,2-3-2 0,-7-8 3 0,-6-5-5 16,-10-3-2-16,-6 0 6 15,-12 2-1-15,-3 4 4 16,-5 2 6-16,0 6-5 16,2 6 10-16,2 6 10 15,4 4-8-15,3 8-20 16,3 12 7-16,5 12 9 0,-1 6-2 31,7 16-1-31,1 10 5 0,3 9 0 16,2 1-2-16,7 148-5 0,-7-191-10 15,0 0-5-15,2-4-6 16,-4-4-3-16,2 22-2 16,0-11-17-16,-3-12-195 15,1-12-297-15</inkml:trace>
  <inkml:trace contextRef="#ctx0" brushRef="#br0" timeOffset="4646.22">14825 9381 1226 0,'-47'-13'63'16,"8"1"-51"-16,10 6 18 0,12 2-13 0,24 6-5 16,24-4 4-16,23 4-5 15,19-2-11-15,12-2-4 16,6-2-44-16,-4 0-362 15</inkml:trace>
  <inkml:trace contextRef="#ctx0" brushRef="#br0" timeOffset="4821.39">15464 9210 867 0,'7'-4'278'16,"-9"4"-254"-16,-7 4 11 15,-2 0 68-15,0 10-34 16,4 6-34-16,5 10-13 15,0 8-17 1,2 6-5-16,2 2-4 0,0-3-31 16,-2-6-216-1,-4-10-276-15</inkml:trace>
  <inkml:trace contextRef="#ctx0" brushRef="#br0" timeOffset="5042.49">15418 9200 804 0,'11'-38'50'16,"0"12"-38"-16,3 9 90 16,-4 16 15-16,4 9-48 15,-1 6-2-15,0 2-3 16,-1 4-9-16,-6-2-1 16,-3-4 3-16,-8-4-2 0,-8-4-30 15,-7-6-10-15,-7-4-4 16,-2-6-11-16,0-2-8 15,6-4-8-15,13-2-58 16,10-2-63-16,13 0-128 16,13 2-108-16</inkml:trace>
  <inkml:trace contextRef="#ctx0" brushRef="#br0" timeOffset="5344.03">15670 9166 887 0,'8'32'120'0,"-3"-2"-47"0,-5 4 50 16,-3 0-40-16,6 2-42 15,1 0-29-15,-2 2-5 16,-2-4-4-16,-2-3 0 16,0-12 1-16,-3-4 8 15,3-13 23-15,2-16-34 16,5-12 1-16,1-10 1 16,8-13 1-16,6-3-3 15,2 0-1-15,1 6 4 0,-1 8 3 16,-2 12 2-16,0 9 8 15,-2 14 1 1,2 5 0-16,-4 10-2 0,-1 8-1 16,-3 6-2-16,-6 4-9 15,0 6-4-15,-3 2-1 16,-3-2-6-16,0-2-21 16,0-8-163-16,0-8-322 15</inkml:trace>
  <inkml:trace contextRef="#ctx0" brushRef="#br0" timeOffset="5554.74">16093 9154 1234 0,'-5'-16'44'0,"-1"6"-32"16,-3 4 46-16,5 12 3 16,4 10-10-16,4 9-31 15,2 10-11-15,5 7-9 16,-3 0 2-16,-2-4-4 15,-4-4-5-15,-2-8-8 16,-4-9-99-16,0-12-166 0,-1-9-466 16</inkml:trace>
  <inkml:trace contextRef="#ctx0" brushRef="#br0" timeOffset="5805.38">16129 8963 602 0,'-14'-14'415'0,"1"10"-406"15,1 6-7-15,4 8 10 16,5 6-3-16,10-1 32 16,5 0 23-16,3-3-5 15,3-8 29-15,1-8 24 16,0-5-11-16,-3-2-17 0,-8-3 15 16,-8 4-43-16,-8 0-44 15,-11 6-9-15,-5 2-3 16,-3 8-6-16,0 4-11 15,8 7-52 1,5 2-90-16,11 6-137 0,13 0-320 16</inkml:trace>
  <inkml:trace contextRef="#ctx0" brushRef="#br0" timeOffset="6069.87">16499 8923 729 0,'13'-40'384'15,"-9"6"-310"1,-4 6 78-16,-9 10 37 16,1 8-81-16,-6 10-77 15,-1 14-16-15,-1 18 13 0,-2 14 15 0,4 12-7 16,6 14-6-16,3 3-6 16,8-1-5-1,1-4-5-15,4-8-3 0,4-8-3 31,-1-10 0-31,2-10-3 0,-1-9-5 0,1-7-2 16,1-10-1-16,-1-6-24 16,5-15-123-16,3-9-178 15,2-10-528 1</inkml:trace>
  <inkml:trace contextRef="#ctx0" brushRef="#br0" timeOffset="6370.85">16422 9212 1311 0,'-46'14'42'16,"7"-2"-36"-16,14-6 4 0,11-6 24 15,18-4 63-15,21-4-4 16,12-8-32-16,15-2-24 16,6-4-2-16,0 2 6 15,-4 2-6-15,-12 8-10 16,-13 4-6-16,-7 6 4 15,-7 6 14-15,-6 8-3 0,-2 6-6 16,-4 12 1-16,-6 4-17 16,-4 6-5-16,-2-2-5 15,1 0-2 1,1-7 0-16,2-5-6 0,3-9-7 16,2-5-50-16,2-6-131 15,5-9-133-15,6-13-220 16</inkml:trace>
  <inkml:trace contextRef="#ctx0" brushRef="#br0" timeOffset="6622.38">16871 9078 1085 0,'-14'-18'95'0,"-4"8"21"0,0 6 41 16,5 4-22-16,4 0-78 16,7 1-25-1,-1 3-5-15,1 2 16 0,4 1 1 16,1-2-8-16,-1 1-20 15,1 1-4-15,1-6-5 16,-2-1-3-16,0-1 6 16,3-2 1-16,-5-2 0 15,-2-1-11-15,-5-2 0 16,-2 1-8-16,-2 4-28 0,0 3-55 16,1 7-92-16,6 10-129 15,2 6-324-15</inkml:trace>
  <inkml:trace contextRef="#ctx0" brushRef="#br0" timeOffset="7254.9">17100 9150 1015 0,'35'-20'76'16,"-6"-4"20"-16,-13 1 69 16,-3 4-15-16,-1 1-46 15,-3 1-31-15,-5 9-14 0,-4 2 12 16,-7 2-21-16,-3 0-36 15,-9 7 2 1,-7 2-5-16,-6 9-2 0,-1 8-6 16,2 6 4-16,6 7-4 15,6 5-1-15,5 4 0 16,5 2-2-16,9-6 0 16,5-6 0-16,5-10 0 0,6-12 3 15,-1-8-3-15,2-8 7 16,0-10 2-16,5-10-9 15,1-6 0 1,6-6 0-16,2 0 0 0,0 2 1 16,0 5 0-16,-4 8-1 15,0 6 1 1,-5 10 0-16,-2 10 4 0,-3 10 2 16,-5 11-1-1,-10 14 4-15,-8 12-2 0,-12 4 6 16,-7 0 5-16,1-10-12 0,2-16-4 15,8-12-1-15,7-15 6 16,9-20-4 0,10-17 0-16,3-14-3 0,6-14-2 15,6-8 2-15,2 2-1 16,0 3 0-16,2 11 0 16,-3 10 0-16,1 14 0 15,0 14 0-15,-4 14 0 16,-3 16 0-16,-5 14 0 15,-7 15 0-15,-6 11 0 0,-6 8 0 16,-4 0 0-16,-2-2 0 16,2-8 0-16,4-10 0 15,4-12 0-15,2-7 0 16,6-12 0 0,5-11 0-16,7-15 0 0,10-17-128 15,9-15-296-15</inkml:trace>
  <inkml:trace contextRef="#ctx0" brushRef="#br0" timeOffset="7697.19">19167 8610 1149 0,'47'-54'13'31,"-15"24"3"-31,-22 30 12 16,-16 26 13-16,-12 20 9 0,-6 16 2 16,-9 11 32-16,-1-3 3 15,0-8-26-15,8-14-13 16,8-10-15-16,7-14-18 15,6-6-10-15,8-4-5 16,10-4 8-16,16-3 1 16,15-7-9-16,18-5-11 15,15-4-103-15,12-9-101 16,4-5-79-16,-1-3-107 16</inkml:trace>
  <inkml:trace contextRef="#ctx0" brushRef="#br0" timeOffset="8409.37">19807 8726 1119 0,'-46'-1'73'0,"-12"7"-58"16,-5 6 5-1,1 10 75-15,6 6-47 0,7 2-14 16,13 2-2-16,11-2-17 16,17 0-2-16,12-2-4 15,16-6 3-15,12-6-12 16,7-5 3-16,9-11 1 0,-2-7-1 15,-5 1-3-15,-10-4 0 16,-10 0 3-16,-9-2-3 16,-5-2 6-16,-5 0-2 15,-2 0 0-15,-2 0 0 16,-3 0 1-16,1 4 13 16,1 2 0-16,1 4-17 15,0 6 1-15,2 8 11 16,-3 8-8-16,1 6-4 15,0 8-1-15,0 2-3 0,2 1 3 16,6-7-4-16,4-2 1 16,3-8 0-16,0-7 1 15,3-7-2-15,1-9-10 16,-1-5-3-16,5-8 12 16,-4-3 4-16,3-1 2 15,-2 0 0-15,-2 6-1 16,-1 4-1-16,-3 4 1 15,-4 6 0-15,1 2 2 16,3 6 1-16,-6 2 1 16,1 6 2-16,-3 4-1 0,-4 7-5 15,-4-1 2-15,-3-2 0 16,3-4 0-16,-3-6 7 16,5-6-3-16,2-9 5 15,2-4-4-15,3-9-5 16,3-7-2-16,5-7 3 15,5-4-3-15,5-2 0 16,2 0 4 0,1 0-4-16,-2 4 0 0,1 6 1 15,-5 10-1-15,-7 8 0 0,-4 8 2 16,3 10-2-16,-8 6 4 16,5 6-4-16,-1 6-2 15,4 2 2-15,1-2-4 16,5-4 0-16,7-4-26 15,2-6-154-15,1-7-76 16,6-11-170-16</inkml:trace>
  <inkml:trace contextRef="#ctx0" brushRef="#br0" timeOffset="8900.03">20632 8733 980 0,'0'-30'119'0,"-9"-1"-59"16,-9 4 53-16,-5 6 9 0,-6 5-60 15,-2 14-38 1,-2 14-3-16,-1 12 3 0,3 12-11 16,8 8-7-16,6 5-1 15,11-5-4-15,8-2 1 16,7-6-2-16,1-8 0 16,9-8 3-16,1-10-2 0,-3-8 7 15,4-8 9-15,-4-12 3 16,1-8-2-16,-2-10-1 15,-3-2 8-15,-2-2 2 16,-4 8-2-16,-2 8-6 31,-5 12-15-31,4 9 1 0,0 16 0 16,3 14-1-16,5 18-4 0,0 17 0 16,1 16 0-16,4 12-2 15,3 5 3-15,1-1-1 16,2-8 1-16,-10-9 0 15,-10-18 4 1,-23-13 1-16,-16-11-2 0,-15-16-1 0,-16-10 0 31,-9-9 4-31,-8-10-6 0,-1-8 6 0,9-8-1 16,13-6-6-16,21-10 0 16,29-9-1-16,26-3 0 15,29-2-16-15,24 2-82 16,15 4-52-1,9 5-81-15,-1 12-187 16</inkml:trace>
  <inkml:trace contextRef="#ctx0" brushRef="#br0" timeOffset="9214.45">20835 8885 1118 0,'-10'-20'145'0,"-1"2"-128"15,-3 4-5-15,1 4 35 16,7 4 54-16,2 4-68 15,6 10-24-15,4 12 11 16,5 8-4-16,5 8 4 16,4 4-5-16,4-2-6 15,-3-6-8-15,-1-7 4 16,-3-7-2-16,-1-7 0 0,-1-7-2 16,4-8 3-1,0-7 3-15,4-11-4 0,-3-6-1 16,-3-5-1-16,-3-1 5 15,-9 0-5-15,-8 0-1 16,-5 2-1-16,-4 0 0 16,1 8 0-16,5 6-24 15,-2 7-128-15,10 11-24 16,6 13-145-16,3 5-419 16</inkml:trace>
  <inkml:trace contextRef="#ctx0" brushRef="#br0" timeOffset="10193.42">21298 8909 1007 0,'19'-18'98'16,"-5"-6"-88"-16,-5-2 123 15,-7 4 11-15,-2-2-20 16,-4 4-52-16,-8 3-14 16,-3 8-15-16,-8 0-14 15,-1 9-9-15,0 7-12 16,-3 4-4-16,5 10-4 15,6 5 0-15,3 4 1 0,4 6-1 16,7 0-2-16,4-2-3 16,4-8 2-16,7-8-3 15,8-10-2-15,3-9 4 16,1-12-1-16,2-7 5 16,-5-6 2-16,-2-2 0 15,20-42 1-15,-40 66-1 0,-2 2 1 16,2 2 0-1,0-2 3-15,0 2-6 0,-3 2-6 16,6 2 0-16,1 4 6 16,6 2 3-16,3 6-3 15,5 2-3-15,1 0 3 16,2-2 0-16,1 2-2 16,2-6 1-16,1-6-1 15,4-6 2-15,0-6 0 16,0-8 0-16,-3-6 0 15,-5-2 7-15,-6-4-5 16,-9 0 0-16,-6-2 3 16,-4 2-3-16,-7 0 0 15,-5 0 4-15,-1 6 4 0,-6 5 2 16,-1 10-1-16,1 6-5 16,6 10-2-16,3 4-4 15,8 8-1-15,1-1 1 16,5 0 1-16,2-2-1 15,1-4 0-15,6-4 0 16,6-2 1-16,8-4 1 16,6-2-1-16,8-2 1 15,3 4 0-15,1 4-1 0,-3 6-1 16,-3 8 1-16,-4 2-4 16,-2 4 6-16,-8 0-5 15,-4-3 4-15,-5-4-3 16,-12 0 2-16,-16-4-1 15,-7 2 0-15,-12-2 1 16,-7 2 1-16,-1-6-1 16,12-2 4-16,7-7 0 15,10-6-5-15,12-12 1 16,15-13-1-16,7-8-3 16,7-7-1-16,6-13-8 15,5-1 3-15,5-4 9 16,1-4 0-16,1-6 2 0,-3 2 0 15,-6 6 3-15,-14 7 5 16,-17 9 26-16,-16 16 22 16,-18 12-20-16,-12 16-22 15,-8 18-3-15,2 18 14 16,10 12-1-16,16 10 0 16,19 2-26-16,22-5 0 15,16-7 0-15,9-10 0 0,6-12 0 31,0-6 0-31,-1-8 0 0,-4-10 0 0,-6-4 0 16,-5-6-72-16,0-6-156 16,-10-4-195-1</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9-06T07:43:05.71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32086 16361 256 0,'0'-9'516'31,"0"5"-483"-31,-2 4-25 0,0 0 3 0,0 0 5 16,2 0 22-16,0 0 4 15,0-1-17-15,2 1-1 16,-2 0 14-16,-2 0 16 16,2 0 7-1,0-4-19-15,-3 4-13 0,3 0-5 0,0 0 3 16,0 0 13-1,0 0-6-15,0 0-1 0,-3 0 15 16,3 0 0-16,0 0-18 16,0 4 3-16,-2-4-24 15,2 0 3-15,0-4-12 16,0 4 3-16,2 0-1 16,-2 0 0-16,0 0-1 15,3 0 3-15,-3 0-3 16,0 0 11-16,-3 0 7 15,3 8-4-15,0 10-11 16,3 10 0-16,-3 2-2 16,3 6-2-1,1 8 2-15,2 6-1 0,3 8 2 0,1 8-2 16,-4 7 1-16,-2-1-2 16,1-10 1-16,-5-14-1 15,0-12 2-15,0-14-2 16,0-8 0-16,-2-10-6 15,2-8 5 1,0 0 1-16,-5-10 23 0,-1-12-17 16,-2-6-4-16,0-22 6 15,-1-8-3-15,0-10-3 0,2-7 6 16,3 7-8-16,2 4 1 16,-1 6-1-16,8 14 0 15,6 8 0-15,2 12-2 16,8 6-2-16,6 3 2 15,4 11 4-15,0 8-4 16,0 4 3-16,-5 5-1 16,-6 0 18-16,-9 14 5 15,-9 3-4-15,-10 2 8 16,-9 4-9-16,-10 2-5 16,-9-2 2-1,-2-6-11-15,4-8 1 16,3-4-5-16,4-10-13 15,10-4 2-15,-1-4-57 16,3-6-54-16,-2-12-190 16,5-8-218-16</inkml:trace>
  <inkml:trace contextRef="#ctx0" brushRef="#br0" timeOffset="252.63">32057 15308 1276 0,'-16'-28'55'15,"1"10"-15"-15,1 4-24 16,-1 10-7-16,11 4 16 16,4 0 25-16,2 14-2 15,6 12-7-15,4 14-33 16,3 10-7-16,3 6-1 15,-2-2-3-15,-3-8-27 16,-4-6-101-16,-2-13-145 0,-5-5-98 16</inkml:trace>
  <inkml:trace contextRef="#ctx0" brushRef="#br0" timeOffset="631.99">31926 15462 822 0,'-23'-40'66'0,"-1"-8"-12"16,1-2-7-16,4-4-9 15,5-3 28-15,9 3 2 16,10 8-25-16,11 4 9 16,11 8-7-16,10 8-4 15,13 4-8-15,5 6-1 16,1 10-9-16,-3 14 14 0,-4 16-4 16,-6 16 8-16,-12 16-2 15,-9 8-6-15,-11 3 13 16,-9-7-6-16,-6-8 15 15,-14-8-4-15,-4-4-9 16,-12 0-17-16,-6-8-4 16,-6 0-9-16,-1-6 7 15,-2-3-3-15,6-14-2 16,10 0 3-16,8-5-7 16,10-8-1-16,3-1-6 15,6 4-1-15,-1-3 5 0,1 0-7 16,4 4-7-16,-6-4-1 15,6 4-94-15,-7-5-77 16,1-3-28-16,-8 3-262 16</inkml:trace>
  <inkml:trace contextRef="#ctx0" brushRef="#br0" timeOffset="1719.69">31589 14261 932 0,'0'-44'171'0,"-9"6"-144"16,-6 8-12-16,-4 10 4 16,4 14 13-16,9 4 13 15,4 4-18-15,2 0-14 16,0 6-8-16,6 12 11 16,1 10-4-16,1 12 0 0,2 8-2 15,-2 2-3-15,-3-2 2 31,-1-9-1-31,0-5-7 0,-1-14 0 0,-1-4 7 16,-2-14 0-16,3-4 39 16,-6-4 38-16,1-10-53 15,-7-12-27-15,-2-14 4 16,-5-13-3-16,1-1 6 16,1 4 3-16,3 10-8 15,5 8-5-15,1 14-2 16,5 10-5-16,9 2 5 0,8 6 0 15,10 8-1-15,7 8 1 16,6 6 1-16,2 8-1 16,-2 2 0-1,-7 4 1-15,-4-12 4 0,-8-2-5 16,-5-10 2-16,-10-6 1 16,-1-6 5-1,-5-2 50 1,-5-16-9-16,1-12-35 15,-5-6 5-15,-2-16 0 16,-5-6-7-16,-2 4-2 0,-2 4-3 16,5-3-7-16,-1 13 1 15,5 8-1-15,5 12 2 16,3 10-2-16,3 8-10 16,3 2 2-16,-1 0-13 15,-2 2-38-15,2-2-100 16,2-6-113-16,3-6-210 15</inkml:trace>
  <inkml:trace contextRef="#ctx0" brushRef="#br0" timeOffset="2145.21">31382 13060 1199 0,'-40'-18'24'0,"5"2"-24"15,10 2-6-15,13 0 6 16,24 2 7-16,15 0-1 16,13 0-2-16,11-2 0 15,6-4 2-15,6 2-6 16,4-2 3-16,-9-2-2 0,-9 2 1 16,-16 6-1-16,-13 3 0 15,-13 5 5-15,-9 3-6 16,-11-2-1-16,-8 3 1 15,-8 0 1-15,-4 4 2 16,2 0 3-16,4 2 10 16,9-2-1-16,7 0-9 15,7-4-2-15,1 3-3 16,6 1 5-16,1 10 13 16,2 5 9-16,2 13-6 15,1 11 9-15,-1 5 3 0,-4 4-20 16,1 2-6-1,-3-2-7-15,3-2-1 0,-3-7-1 16,1-10-10-16,1-6-42 16,0-13-310-16,0-12-415 15</inkml:trace>
  <inkml:trace contextRef="#ctx0" brushRef="#br0" timeOffset="3435.16">31299 11570 678 0,'-2'-8'82'0,"-7"0"-18"16,-1 0-2-16,-4 2 3 15,-1 4 5-15,-4 2-25 16,-1 4-17-16,-2 4 4 16,2 2 12-16,-3 6-11 15,2 2-5-15,0 4 4 16,3 0-11-1,3 2-7-15,3 0-4 0,8-3-9 16,2-3-1-16,6-4 3 0,4 0-3 16,2-5 1-16,5-2-1 15,4-3 0-15,3-4 6 16,-2 0-5-16,2 0 1 16,3 0-1-16,0 0-1 15,-1 3 3-15,0 1-2 16,-1 5 0-16,-5 5 4 15,-5 2-3-15,1 6 31 16,-8 4 25-16,-4 4-19 16,-4-2 4-16,-4-2 3 15,-8-2-18-15,-9-2-12 16,-6-2 18 0,-4-2-12-16,-5-2 5 0,-4-6-10 0,1-6-2 15,6-5 8-15,-3-6-15 16,7 1 0-16,2-2-6 15,7-2 5-15,4 5-3 16,7 0 0-16,4 1-4 16,5 2-1-1,2 2 1-15,0-2 0 0,0 2 1 16,2 0-2-16,-2 2-1 16,0-2 2-16,0 0 0 15,0 0 4-15,-2 0-3 0,2-2-1 16,0 2 0-16,0 0-3 15,0-2 4-15,0 2-1 16,0 0 1-16,0 0-1 16,0 0 0-16,0 0 0 15,0 0 0-15,0 0 0 16,0 0 0-16,0 0-2 16,0 2 2-16,0-4-3 15,0 2 3-15,0 2-1 16,0-2 0-1,0-2-1-15,0 2 1 0,0 0 0 16,0 0 1-16,0 0-1 16,0 0-5-16,0 0 5 15,0 0-6-15,2 2-53 16,-2-6-74-16,-2-8-123 16,0-12-136-16</inkml:trace>
  <inkml:trace contextRef="#ctx0" brushRef="#br0" timeOffset="4064.77">30989 10700 988 0,'-2'-45'5'0,"0"16"0"31,-2 11-5-31,-3 10 1 0,3 5 1 0,6 7 15 15,0 10 83-15,5 11-31 16,4 13-30-16,3 16-15 16,3 12-9-1,1 6 2-15,-3 1-2 0,1-8-4 16,-5-2-4-16,3-11-5 16,-5-10 3-16,-1-14-3 15,0-10 1-15,-6-10 5 16,-2-4 54-16,-2-6 8 0,-6-6-54 15,-5-4-13-15,-5-12 4 16,1-16-6-16,-4-14 0 31,8-12 1-31,2-12 1 16,6-5-3-16,3 7 1 16,2 10 1-16,4 16-2 15,3 12-4-15,7 12 4 16,3 9-3-16,8 5 3 15,4 5 0-15,2 4 0 16,0 7 0-16,-4 6 0 0,-6 7 4 16,-6 6 3-16,-9 8 9 15,-8 5 4-15,-9 2 0 16,-7 4 7-16,-8-4-6 16,-3-4 4-16,-8-6-8 15,4-4-1-15,4-7 8 16,5-8 9-16,6-4-19 15,10-5-3-15,3 0-3 16,5-3-3-16,0 3-5 16,2 0 1-16,-2-2-3 15,3 2 2-15,-3 0 0 0,2 0 0 16,-2 0-3-16,0 0-3 16,0-2-33-16,-5 0-183 15,-4-3-170-15</inkml:trace>
  <inkml:trace contextRef="#ctx0" brushRef="#br0" timeOffset="4567.99">30611 9916 707 0,'15'40'48'16,"-5"-14"-22"-16,-6-16 48 15,-4-10 88-15,-2-6-19 0,0-8-119 16,2-14-4-16,0-15 24 16,0-12 6-16,4-13 3 15,2-7-26-15,5-5-1 16,5 0 1-16,3 0-8 16,-2 7-1-16,-1 13 5 15,-3 16-3-15,-7 14-8 16,2 16-8-16,-8 10-4 15,4 8 1-15,0 14 12 16,7 12-8-16,3 16 5 0,3 12-8 16,2 9 0-1,0-5-1-15,-1-8-1 0,1-8-4 16,-2-10 1-16,-5-6-18 16,-4-6-178-16,-6-4-141 15,-12-4-407-15</inkml:trace>
  <inkml:trace contextRef="#ctx0" brushRef="#br0" timeOffset="4724.49">30617 9717 1024 0,'-29'-6'41'15,"8"-2"-8"-15,0 0-31 0,8-4 0 16,18 4 7-16,12-6-4 16,12-2 4-16,16-8-9 15,8-4 0 1,9-2-3-16,8 4-126 0,-5 2-459 15</inkml:trace>
  <inkml:trace contextRef="#ctx0" brushRef="#br0" timeOffset="5740.09">31359 9406 806 0,'7'-46'17'15,"-2"-14"-7"-15,-5-18 13 0,-2-11 34 16,-1-12 7-16,-6-18-21 16,-6-7 19-16,-14-3-23 15,-18 9-10-15,-16 12-6 16,-16 21-2-16,-22 26-7 16,-12 17 0-16,-8 21-13 15,-3 15 22 1,-1 21 14-16,7 14-18 0,8 19-3 15,12 22-6-15,11 27-5 16,16 21 0-16,11 29 3 16,11 25 11-16,13 22-2 0,15 23 11 15,13 24-6 1,22 34 0-16,13 27 4 0,15 33-14 16,14 20-5-16,8 24 3 15,7 0-3-15,10 4-3 16,1-12 0-16,-2-12 3 15,-1-8 4-15,-4-6 2 16,-2-4 0-16,10 3 1 16,8 5-1-16,9-4-12 15,6-6-1-15,2-16 0 0,-7-22 12 16,-7-27 18-16,-8-17-6 16,-8-14-8-16,-9-27 0 15,0-13 0-15,-4-27-2 16,0-21-6-16,6-33-3 15,6-22 1-15,8-27-3 16,9-30-2-16,4-18 5 16,-2-23-6-16,-2-14 5 15,-1-9-4-15,-6-4 1 16,-5-14-3-16,3-11 5 16,4-12-2-16,-4-24 9 15,-5-24-10-15,1-35 11 16,-13-35-8-16,-16-43 5 0,-21-34 0 15,-29-39-4-15,-29-37-5 16,-24-50 8-16,-22-52-6 16,-19-53-1-1,-8-39 0-15,-3-33-1 0,-5-5 0 16,2 12-2-16,8 21-7 16,5 31 8-16,-7 44-12 15,-12 50 12 1,-11 56 1-16,-12 56-1 0,-4 54 1 15,-3 45 0-15,13 38 1 16,13 23 6-16,21 19-7 0,18 16 0 16,19 11 2-16,14 13-1 15,11 16-1-15,2 13-3 16,4 12 3-16,2 11-7 16,0 8 6-16,2 5-2 15,2 7 3-15,5 0 9 16,3 4-5-16,4 1 1 15,0-6-2-15,0 1-2 16,-2-3 1-16,-2-4 1 16,-3 1-3-16,3-2-2 0,-5 2 2 15,4 0-2-15,1 2 2 16,5 4-3-16,0 0-6 16,4 4-81-1,4 2-55-15,2 8-1 16,8 8-135-16,7 12-282 15</inkml:trace>
  <inkml:trace contextRef="#ctx0" brushRef="#br0" timeOffset="6774.36">30540 8769 1140 0,'-62'-43'33'0,"1"-16"1"16,-1-18-23-16,2-15 19 15,15-14 27-15,14-16 1 16,15-7 4-16,19-5-6 15,19-3-34-15,20 7-8 16,16 10-2-16,15 7-7 16,6 15-2-16,-6 16 0 15,-15 20-1-15,-16 22-1 0,-19 18 8 16,-19 14-9-16,-21 13-5 16,-20 13 3-16,-16 11 2 15,-16 9 2-15,-9 4 1 16,7-6 1-16,13-8 1 15,17-12 4-15,18-10-7 16,13-8-1-16,17-8 0 16,6-6 0-16,10-4 0 15,8-2-1 1,11 0 6-16,3 4 5 0,4 4 11 16,0 6 4-16,-7 4-4 0,-7 6-13 15,-8 6 3-15,-8 4 1 16,-11 10-3-16,-6 14-5 15,-8 14-5-15,-10 8-4 16,-8 9-51-16,-3-6-131 16,-2-10-200-16</inkml:trace>
  <inkml:trace contextRef="#ctx0" brushRef="#br0" timeOffset="7973.87">28612 6591 201 0,'-6'-34'662'16,"-1"-2"-638"-16,-4 4 5 15,0 4 9-15,2 8 2 16,7 10-6 0,2 6-20-16,2 6 20 0,3 8 14 15,1 8-14-15,5 10-2 0,1 10-12 16,-2 6-10-16,1 0-2 16,-3-4 0-16,-2-10-8 15,-2-9 2-15,-2-12 8 16,3-9 9-16,-1-14-14 15,6-16 0-15,-2-12 2 16,1-14 2-16,3-6 2 16,-6 2-1-16,-1 5-2 15,-3 9 1-15,0 12-4 16,0 13-2-16,4 8-2 16,2 11 0-16,5 8 6 15,3 12 1 1,1 9-1-16,4 6-1 15,0 7-4-15,4-4 3 16,2-1-5-16,0-13 3 16,2-8 0-16,-2-12 0 15,-5-8 3-15,-3-10-4 16,-5-8 1-16,-9-7 1 16,-7-6-4-16,-10-6 1 15,-5-3 0-15,-4 2 1 16,-1 0 1-16,0 4 0 0,-1 10 12 15,5 8-3-15,5 8 5 16,2 10-2-16,2 12-10 16,5 12-4-16,4 10 1 15,2 10-2-15,2 6 2 16,6 4-1-16,7-2-1 16,5-2-4-16,5-6 3 15,7-8 1-15,-1-7-3 16,2-13-11-16,-3-10-47 15,-1-10-12-15,0-16-70 16,0-12 4-16,0-12-18 0,-4-13-33 16,-4-5-4-16,-8-4 172 15,-3-4 22-15,-6-3 6 16,-6 0 14-16,0 4 53 16,-4 9 31-16,0 16-27 15,-2 16 21-15,2 16-31 16,2 18 16-16,2 18 16 15,-2 18-26 1,2 14-42-16,2 16 5 0,4 11-7 16,6 4 0-16,5-4-8 0,6-7-11 15,4-10 0-15,2-18-9 16,2-13-1-16,0-16 0 16,-2-12 3-16,-2-17-3 15,-2-11-71-15,-6-8-147 16,-3-12-73-16</inkml:trace>
  <inkml:trace contextRef="#ctx0" brushRef="#br0" timeOffset="8572.9">29067 6168 858 0,'-43'30'23'0,"19"-12"-18"15,17-12 6-15,21-10 41 16,15-8 13-16,15-12-11 15,14-10-21-15,16-14 6 16,4-6-12-16,2-4-4 16,-9 5 6-16,-13 9-6 15,-20 14 1-15,-16 12 36 16,-15 14-26-16,-9 12-22 16,-7 12-4-16,-3 8-2 0,-1 8-1 15,5 7 0 1,0 0-3-16,8-3-2 0,10-1 3 15,3-3-3-15,7-6 3 16,9-8-3-16,3-10 4 16,5-10 2-16,3-12-6 15,1-8 1-15,-6-8 0 16,-6-8 0-16,-5-4 2 16,-10-2-1-16,-10-3 0 15,-6 7 0-15,-4 2-2 16,-6 8 1-16,-1 6 0 15,4 8-1 1,2 2-4-16,3 8-7 0,4 6 6 0,2 10 5 16,5 10 1-16,2 10 2 15,6 7-2-15,5 0 1 16,7-2 0-16,4-10-2 16,3-12 2-16,-3-12 2 15,-2-12 1-15,-2-11-3 16,-8-12 6-16,-5-6-3 15,-7-4-3-15,-10-5 3 0,-7 5 0 16,-9 6-4-16,-3 4-1 16,2 8-3-16,2 6 3 15,5 4-10-15,6 6-36 16,5 2-132-16,7 2-42 16,6 2-230-16</inkml:trace>
  <inkml:trace contextRef="#ctx0" brushRef="#br0" timeOffset="9945.18">30154 5677 609 0,'23'-17'165'0,"-13"7"-81"16,-10 6 34-16,-10 4-27 15,-2 3-47-15,3 2-13 16,1 5-8-16,1 5-7 16,5 6 6-16,4 10-7 0,5 5-13 15,8 2 8-15,5 0-9 16,7-8 1-16,0-8-2 15,4-10 10-15,0-14-5 16,-2-8 6-16,-4-8-5 16,-6-8 7-16,-9-4 10 15,-6 0 10-15,-13-4 2 16,-6 0-5-16,-8 2-18 16,-6 1-3-16,-2 6-1 0,0 4-8 15,4 7-6-15,2 6-9 16,6 8 14-16,5 10-4 31,5 15-10-31,5 7-31 0,6 12-32 0,9 6-15 16,9 0-23-16,9-6 70 15,4-10 27-15,5-12 19 16,3-18 8-16,-3-14 11 16,-1-18 9-16,1-10-5 15,-7-8 6-15,-2-8 12 16,-9-6-13-16,-11-1 25 15,-7 1-3-15,-6 0-23 16,-5 2-7-16,-5 10 7 0,-3 8 0 16,-3 12-5-16,0 14-1 15,0 12-14-15,0 12-6 16,4 9-1-16,5 14-1 16,6 5 0-16,10 2 1 15,11-4 0-15,8-8 0 16,12-10 3-16,6-10 1 31,3-10-4-31,1-6 1 16,-6-4 2-16,-3 2 0 15,-12 4-3-15,-2 6-1 0,-7 4-2 16,-5 4 3-16,-5 8 4 16,-1 5-1-16,-5 2-1 15,0 5-2-15,0 3 1 16,3-1 2-16,1-4-3 15,5-6-1-15,2-6-3 16,2-6 4-16,3-8 4 16,2-8-3-16,4-10 3 15,2-10-4-15,-1-11 0 0,-3-8 0 16,-5-6 1-16,-8-5 0 16,-7-4 0-16,-11 0-1 15,-4 1 3-15,-6 3-5 16,5 12 5-16,1 10-3 15,6 12 0-15,7 10-5 16,2 14 0-16,5 10 5 16,5 12 0-16,9 14 2 15,2 13-2-15,6 6 0 16,2 6 2-16,-4-1-2 16,0-10-1-16,-6-12-1 15,-5-8 1-15,-3-10 1 0,-7-10 6 16,-4-8 3-16,0-6-5 15,-2-4-4-15,0-14 2 16,0-12-2-16,2-6 2 16,4-10-1-16,2-4-1 15,8 4 0-15,1 11 0 16,6 7-1-16,-1 13 0 16,0 8 1-16,-4 11-2 15,-1 4 2-15,-6 11 1 16,-4 3 2-16,-3 3-1 15,-4 4-1-15,-7-2 7 0,-5-2-1 16,-3-3-3-16,-8-4-2 16,-2 0 2-16,3-6 1 15,1-2 10-15,10-4 6 16,7 0-16-16,3-2-5 16,6 0 0-16,5 2 0 15,5 6 0-15,12 4 0 16,6 4 0-16,5 6 0 15,2 0-4-15,-4 0 3 16,-5 0-12-16,-6-4-48 16,0-6-45-16,-3-4-36 15,0-8 1-15,0-12 28 0,0-12 86 16,2-14 27-16,-2-10 2 16,-4-6 4-16,-7-2 20 15,-9 2 57-15,-9 9 20 16,-4 7-2-16,-3 10-44 15,5 10 4-15,4 8-26 16,3 6-30-16,4 8-3 16,4 4 4-16,7 8 2 15,3 6-4-15,3 10-3 16,4 4-1-16,-3 3-1 16,-3-2-6-16,-3 0-5 15,-6-11-105-15,-2-6-167 16,-4-12-175-16</inkml:trace>
  <inkml:trace contextRef="#ctx0" brushRef="#br0" timeOffset="10906.54">31453 5091 818 0,'-7'-12'45'16,"1"6"-8"-16,-1 2 31 15,0 4 8-15,1 0-20 0,3 0 12 16,-1-2-7-16,0 2-22 15,-1-4-9-15,3-2-14 16,0 0 0-16,-1 0-5 16,1 0 1-16,2 2-12 15,2 2 3-15,3 4-3 16,4 4 6-16,8 2 0 16,6 6-3-16,4 4 4 15,2 2 2-15,0 2-5 16,-5 0 3-16,-4 0-4 15,-6-4-1-15,-6-4-1 16,-1-6 1-16,-5-2 7 16,-2-6 2-16,-2-6-3 0,-3-3-8 15,-1-10 1-15,0-9-1 16,-1-8 0-16,-3-4 0 16,6 0 0-16,2 6 0 15,2 10-1-15,0 8-1 16,0 8-1-16,2 5-1 15,2 6 4 1,4 5 1-16,5 4 0 0,2 6 1 0,5 4-2 16,-1 2 2-1,0 0-1-15,1-4 2 16,3-6 1-16,2-10-1 0,3-8 2 16,6-12-1-16,-1-8 4 15,1-14-5-15,-3-4 1 16,-4-6 3-16,-8-2-6 15,-5-3 2 1,-10 5 3-16,-8 2 12 0,-8 8-5 0,-1 10 5 16,-3 10-9-16,1 10-1 15,-1 14-6-15,1 14-1 16,-3 14-1-16,3 10 2 16,1 8-2-16,5 0 0 15,7-6 1-15,6-9-1 16,5-13 1-16,0-12 1 15,4-10 6-15,6-10-2 32,-6-12-2-32,3-6-2 0,-1-5 1 15,1-2 0-15,-3 4 2 16,-5 5-5-16,-2 10-2 0,0 6 1 0,1 12 1 16,6 12 5-16,7 13-5 15,7 11 0-15,4 15 2 16,2 8-2-16,1 5 2 15,-3 0 4-15,-2-6-4 16,-11-3 0 0,-7-9 3-1,-15-9 19-15,-15-4-2 16,-10-13 6-16,-8-16 3 16,-5-16 2-16,1-14-12 15,5-17-3-15,7-11-11 16,10-5-3-16,9-2-2 0,10 3-2 15,10 6-2 1,7 8 1-16,6 12-5 0,2 12-11 16,4 10-27-16,-3 14-99 15,2 10-111-15,-3 12-277 16</inkml:trace>
  <inkml:trace contextRef="#ctx0" brushRef="#br0" timeOffset="12887.26">30800 6591 1000 0,'-22'40'47'16,"20"-14"-44"-16,18-18 3 15,13-14 9-15,8-10 2 16,15-10 4-16,3-14 31 15,-4-12-16-15,-6-5-7 16,-11-1-4-16,-17 0 2 16,-17 4 1-16,-15 6 6 15,-10 6-12-15,-6 8-1 16,-7 10-5-16,3 10 5 0,-2 12-6 16,4 10-7-16,2 10-8 15,6 8 3-15,10 6 0 16,9 10 4-16,8 2-6 15,13 4 4-15,16 4-1 16,12 1-2-16,8-7 0 16,11-10-1-16,0-8 0 15,4-14 2-15,-7-14 1 16,-3-14-4-16,0-8 4 16,91-92-3-16,-134 90-1 0,-6-1 5 15,-4 3-3-15,-6 3 2 16,0-22 1-16,-10 3 4 15,-7 4-6-15,-4 6 7 16,-3 6 7-16,1 10-8 16,3 10-2-16,0 12-4 15,6 8-3-15,1 6 0 16,5 10 2-16,3 2 0 16,10 2-4-16,4-2 3 15,7-4-1-15,6-3 0 16,1-9 0-16,1-7 1 0,4-6-1 15,2-14 3 1,-2-6 0-16,-1-11-2 0,-2-4 1 16,-8-5 0-16,-5-3 0 15,-5 4 0-15,-6 0-2 16,-3 0 0-16,1 4 1 16,-2 4 0-16,0 4 0 15,2 8-1-15,0 6-3 16,2 4-5-16,2 8 2 15,0 8 4-15,2 8 2 0,4 6 0 16,2 6 0 0,2 0 1-16,6-2 0 0,2-10-1 15,0-5 0-15,1-9 4 16,2-8-3-16,-6-8 1 16,1-6 2-16,-3-7-4 15,-1-5 2-15,-4-4-2 16,-1-2 0-16,-3 0 0 15,-2 2 1-15,-2 4 0 16,-2 4 0-16,0 7-1 16,0 10 0-16,0 1-8 15,-1 8-2-15,3 8 10 16,5 6 0-16,-1 12 0 0,4 4 0 16,0-2 0-16,5-2 3 15,1-8-2-15,3-12-1 16,4-10 3-16,-3-10 0 15,-1-10-1-15,-1-8 0 16,-3-6 0-16,-6-2 0 16,-5-2-2-16,-2 2 6 15,-4 9-5-15,-1 8 1 16,3 8-4-16,0 8-1 16,4 10 0-16,7 14 3 0,5 11 3 15,5 16-3-15,4 14 0 16,3 8 2-16,-1 3-2 15,-2-1 1-15,-4-4-1 16,-5-8 0-16,-10-10 1 16,-8-12 0-16,-10-8 1 15,-11-14 1-15,0-10-1 16,-10-10 1-16,4-12-3 16,5-12 0-16,4-10-3 15,8-6 3-15,9-4-2 16,10-2 2-16,11 0 0 0,6 3 0 15,4 3 0 1,9 0 3-16,2 2-3 0,-1-6 0 16,1 2 2-16,-6-4-1 15,-4 3-1-15,-14 3 1 16,-7 6 0-16,-12 6 7 16,-9 8-3-16,-5 8-5 15,-7 10 6-15,1 6-1 16,-1 10-5-16,2 4-2 15,3 8 2-15,7 8 1 16,3 8 1-16,10 8-1 16,6 5 1-16,10 1-1 0,9-6 1 15,8-6 2-15,7-10 0 16,6-10 10-16,1-14-8 16,1-12 6-16,-1-14-8 15,-3-10 8-15,-2-10-5 16,-1-8 0-16,-8-4-2 15,-10-2-1-15,-5-3 0 16,-13 3-4-16,-10 4 6 16,-9 2-4-16,-3 8 4 15,-6 10-6-15,2 10 2 16,-4 16-4-16,1 12 2 16,-1 12 0-16,1 12-1 15,5 4-1-15,11-2 2 0,4-2 0 16,14-6 0-16,9-10 1 15,6-6-1-15,3-6 0 16,6-6 0-16,1-2 0 16,-6 0 0-16,-2 2 0 15,-8 4 0-15,-1 6 0 16,-5 4 0-16,-1 4 0 16,-2 6 0-1,-2 5 1-15,-1 1 0 0,-1-5 0 16,-4-1 0-16,4-5 1 0,1-5-1 15,-1-6 0 1,6-4 8-16,5-6 2 0,3-11-1 16,11-8-3-16,4-12 0 15,3-9 4-15,-1-6-7 16,-6-2 5-16,-8 2 0 16,-8 0-7-16,-9 2-2 15,-4 7 2-15,-4 12-2 16,1 8-2-16,1 9-5 15,2 15-2-15,5 11 9 16,9 9 0-16,7 10-1 16,12 5 1-1,8 4 4-15,1-6 10 0,-4-4 14 16,-7-2 30-16,-13 0-17 16,-11 2-6-16,-16 5-14 0,-13-1-2 15,-12-3-13-15,-3-2-1 16,1-7-4-16,9-8-2 15,7-8-12 1,5-4-79-16,3-4-121 0,-1-6-201 16</inkml:trace>
  <inkml:trace contextRef="#ctx0" brushRef="#br1" timeOffset="30402">29597 13786 829 0,'-49'4'77'0,"-8"2"-29"16,-9 0 8-16,4-2 34 16,9 2 32-16,12-2-40 15,15-4-23 1,10 0-51-16,12-2-8 0,4 0 0 0,9 0 3 15,11-2 20 1,18-6-5-16,24-4-16 0,27-8 14 16,27-8-15-16,24-9 2 15,12-2-3-15,4-4 0 16,0 1 9-16,-11 0-4 16,-14 2-1-16,-13 4-1 15,-16 4-2-15,-13 6-1 16,-14 6 0-16,-17 8-3 15,-19 4 3-15,-14 4 1 16,-12 2 8-16,-11 6 1 16,-2-2-3-16,-2 0-7 15,-4 2-5-15,-5 0-8 16,-12 2-41-16,-6 0 6 16,-13 4 15-16,-14 4-7 0,-8 6-16 15,-15 2 16-15,-16 8 36 16,-15 2 4-16,-15 4 8 15,-8 2 13 1,-5-2 7-16,6-1 11 0,17-8-15 16,24-7 10-16,28-6-29 15,25-6-5-15,27-6 0 16,29-6 2-16,22-3 5 16,25-9 4-16,26-5-11 15,25-9 3-15,17-6-2 0,10-4 0 16,-1 0-1-16,-5 0 9 15,-8 4-8-15,-13 6-1 16,-14 5-5-16,-17 8 5 16,-23 5 1-16,-22 7 14 15,-27 6 12-15,-26 1-22 16,-27 4-7-16,-24 7 4 16,-23 8-4-16,-25 6 0 15,-21 10 2 1,-17 9 3-16,-12 6 5 0,-14 4-7 15,-3 2 2-15,10-4 7 16,16-5 2-16,30-14 16 16,36-11-28-16,40-11-3 15,38-9 1-15,38-15 4 16,36-6 3-16,32-7 0 0,30-11-5 16,25-8 1-16,16-6 0 15,8-1-1-15,-5-2-6 16,-11 4 6-1,-11 6-1-15,-20 7-12 0,-19 14-57 16,-25 5 10-16,-23 5-83 16,-26 7-5-16,-19 6 30 15,-15 5-299-15</inkml:trace>
  <inkml:trace contextRef="#ctx0" brushRef="#br1" timeOffset="32324.02">29397 13854 679 0,'-43'4'22'16,"6"-4"-18"-16,5-2-4 0,10 0-65 15,7-2-47-15,15 2 98 16,6-2 14-16,9-2-131 16</inkml:trace>
  <inkml:trace contextRef="#ctx0" brushRef="#br1" timeOffset="34288.37">28874 10098 870 0,'-128'24'10'0,"15"-10"6"0,21-6-16 16,30-10 0-16,39-4 0 15,42-6 18-15,38-12-15 16,32-8 6-16,27-4-5 15,31-8 0-15,22 0-3 16,14 1-1-16,4 2-2 16,0-4 2-16,-13 1 0 15,-29 6 2-15,-26 4 6 16,-40 12-7-16,-41 10 49 16,-42 10-44-16,-45 16-4 0,-47 12 9 15,-40 8-5-15,-35 12 13 16,-32 8 21-16,-11 3 6 15,4-1-9 1,10 0 1-16,17-4-18 16,32-8-1-16,22-6 3 0,35-11-11 15,38-12-11-15,42-11 5 16,43-14 3-16,43-10-4 16,35-10-1-16,32-12-1 15,21-6-2-15,25-4 1 16,8-4-1-16,4 4-1 15,-10 1-3-15,-18 5-4 16,-31 9 8-16,-35 8 6 0,-35 9-2 16,-34 8 19-16,-39 8-23 15,-34 8 0-15,-40 12 5 16,-36 10 1-16,-39 14-5 16,-31 11-1-1,-16 3 2-15,1 4 4 0,6-6 6 16,21-4 0-16,32-6-4 15,31-12 9-15,37-10-13 16,38-7 4-16,41-16-8 16,41-11 1-16,45-10 6 15,37-10-6-15,38-10-1 16,27-2 0-16,15-2-7 0,5 2 6 16,-9 3-1-16,-22 6 1 15,-34 5-2-15,-42 9 3 16,-45 9 12-16,-44 4-12 15,-47 14 0-15,-54 12 0 16,-46 12 3-16,-47 17 1 16,-38 10-2-16,-13 10 3 15,-2 1-5-15,12-4 6 16,30-6-2-16,35-12 5 16,37-12-9-16,39-11 0 15,45-16 0-15,49-10 0 16,47-20 8-16,49-13-5 0,39-12-3 15,34-10-1 1,20-2-2-16,9 4-4 0,-6 4 5 16,-11 8-1-16,-31 6 3 15,-41 8 0-15,-42 9 3 16,-47 9 4-16,-53 12-7 16,-50 12 0-16,-47 14 3 15,-43 10 5-15,-41 13-5 16,-14 4-3-16,1 4 2 15,13-3 3-15,28-6-4 16,41-10-1-16,38-10 0 0,43-10-17 16,46-8 7-16,42-12-37 15,45-10-116-15,33-4-196 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9-06T07:43:52.460"/>
    </inkml:context>
    <inkml:brush xml:id="br0">
      <inkml:brushProperty name="width" value="0.05292" units="cm"/>
      <inkml:brushProperty name="height" value="0.05292" units="cm"/>
      <inkml:brushProperty name="color" value="#00B0F0"/>
    </inkml:brush>
    <inkml:brush xml:id="br1">
      <inkml:brushProperty name="width" value="0.05292" units="cm"/>
      <inkml:brushProperty name="height" value="0.05292" units="cm"/>
      <inkml:brushProperty name="color" value="#FFFF00"/>
    </inkml:brush>
  </inkml:definitions>
  <inkml:trace contextRef="#ctx0" brushRef="#br0">21884 2867 104 0,'-12'-6'557'0,"4"2"-557"16,1 2-1-16,-7-4-167 16,10 6 152-16,6 6 16 15,7 6 4-15,7 6 1 16,6 0-5-16,5-2-15 15,4 0-85 1</inkml:trace>
  <inkml:trace contextRef="#ctx0" brushRef="#br0" timeOffset="471.55">21906 2957 784 0,'-42'-4'131'16,"0"7"-67"-16,5-6 49 0,8 3 7 15,12 3-5-15,8-3-29 16,7-3-56-16,4 2-29 16,9-3 38-16,12 0-13 15,14-5-2-15,21-1-2 32,20-3-18-32,17-5-4 15,11-7-1-15,0 1-3 0,-3-2 0 16,-9 4-18-1,-17 6-59-15,-19 6-34 0,-18 4-36 16,-13 4 141-16,-20 0-30 16,-12-4-95-16,-10-2 124 15,-14 0 11-15,-8-4 33 16,-9 2 47-16,2 0 10 16,7 2-3-16,8 2 5 15,8 0-31-15,13 1-61 16,5 4 18-16,14-3-16 15,12-2 25-15,17-1-12 0,15 0-6 16,14 3 0-16,-2 2-3 16,-7 6-4-16,-13 5 10 15,-18 8 9-15,-13 3 18 16,-14 2-16-16,-9 2-11 16,-9-2-11-16,-5 2-1 15,-8-2-2-15,-7-2-79 16,5 0-152-16,4-2-277 15</inkml:trace>
  <inkml:trace contextRef="#ctx0" brushRef="#br0" timeOffset="709.18">23771 2534 1065 0,'17'-20'422'0,"-15"7"-395"15,-8 2-6-15,-3 3-6 16,3 6 54-16,4 2 7 16,-1 0-57-16,3 6-17 15,0 9 10-15,3 4-12 0,1 5-1 16,2 5 0 0,1-3-19-16,2-2-71 0,0-6-154 15,-5-2-91-15,-4-2-283 16</inkml:trace>
  <inkml:trace contextRef="#ctx0" brushRef="#br0" timeOffset="872.89">23653 2541 1010 0,'-23'-22'184'0,"10"4"-142"16,5 5-36-16,10 1 28 16,6 4-7-16,15-2 17 15,10 0-10-15,18-4-27 0,9 6-7 16,5 2-39-16,-3 8-94 15,-11 6-159 1,-15 12-266-16</inkml:trace>
  <inkml:trace contextRef="#ctx0" brushRef="#br0" timeOffset="1008.33">23669 2775 1059 0,'-48'24'225'16,"17"-10"-200"-16,9-10-25 15,11-6-13-15,11-2 13 16,11 0 60-16,16-6-43 0,18 0-17 15,19-6-5 1,16-2-43-16,9-2-270 0,0-4-44 16</inkml:trace>
  <inkml:trace contextRef="#ctx0" brushRef="#br0" timeOffset="1385.97">24243 2486 1073 0,'-25'-14'136'16,"-1"4"-113"-16,4 2-17 15,6 4 1-15,7 4 2 16,9 6-1-16,2 4 62 0,7 10-39 16,7 4-10-1,-1 12-5-15,1 0 2 0,-3 3 1 16,-5-3-9-16,-6-8-6 16,-2-10 4-1,0-6 11-15,0-10 49 0,-2-8-27 16,-4-12-34-16,2-6-4 15,2-10 5-15,0-9-1 16,6-1-5-16,8 4 7 16,5 2 7-16,5 8-2 15,3 8-7-15,4 8 3 16,-2 6-4-16,4 6-4 16,-3 6-1-16,3 8 5 0,-1 8-6 15,-1 6-4-15,-7 6 4 16,-6 8 0-16,-7 1-18 15,-9-4-74-15,-5-2-77 16,1-9-120-16,-1-12-309 16</inkml:trace>
  <inkml:trace contextRef="#ctx0" brushRef="#br0" timeOffset="1623.41">24617 2324 1008 0,'10'-42'136'0,"-6"9"-68"16,-4 15-51-16,-2 11 0 15,6 7 74 1,3 10 6-16,7 12-36 0,-1 10-9 16,2 10-8-16,1 10 2 15,-3 2-5-15,-2 0-18 16,2-7-10-16,1-6-9 16,-1-9-4-16,5-10-1 15,-5-5-6-15,0-9 6 16,-1-8-4-16,-1-6-3 0,3-8-126 15,3-10-101-15,1-11-287 16</inkml:trace>
  <inkml:trace contextRef="#ctx0" brushRef="#br0" timeOffset="2299.91">24613 2382 964 0,'-44'14'180'0,"12"-4"-180"0,19-2-10 16,10-4 10-16,15 2 2 15,8 0 58-15,15-2-57 16,14-6 5-16,12-8-8 0,8-6-24 16,3-6-121-1,-8-4 23-15,-9-4 75 16,-8 0 26-16,-13 3 21 0,-16 8 53 16,-14 2 33-16,-14 8 9 15,-13 4-12-15,-11 5-30 16,-4 3 14-16,2 1-11 15,3 2-1-15,6-1-23 16,10 5-21-16,5 5-1 16,6 5 12-16,6 6 5 15,4 6-7-15,10 4-9 16,5-2 10-16,8 2-9 16,6-4-4-16,1-4-7 0,4-4 0 15,0-10 14-15,0-9 2 16,4-12-8-16,1-13-1 15,1-10-5 1,-1-14-1-16,-8-8 2 0,-6-8-3 16,-14 0 4-16,-13-1-2 15,-10 10 8-15,-10 6-6 16,-6 15-4-16,-3 8 18 16,-2 14-13-16,-2 12-3 15,0 12 1 1,6 12-3-16,2 7 0 0,13 2 0 15,5-1-1-15,12-4-8 0,8-7 6 16,10-7 2-16,6-10 1 16,7-8 7-16,6-6-7 15,1-10 4-15,0-5-4 16,-5 2 1-16,-9 1-2 31,-7 4 0-31,-11 7-1 16,-5 6 1-16,-8 2-7 15,0 7 7-15,-2 6 8 16,-2 11-3-16,8 7-5 16,-2 6-3-16,2 2-2 15,3-2 1-15,1-10-49 0,4-4-89 16,3-12-204-16,3-6 10 16,4-12-244-16</inkml:trace>
  <inkml:trace contextRef="#ctx0" brushRef="#br0" timeOffset="3103.79">25672 2270 696 0,'-8'-40'145'16,"-5"-2"-50"-16,-1 3-16 16,4 13-13-16,3 8-24 15,3 8-36-15,8 14 26 16,5 12 10-16,5 13-15 0,5 7-17 16,6 12 9-16,-5 4 2 15,-3-6-9-15,0-6-8 16,-9-10-2-16,-3-10 0 15,-1-12 14-15,-4-8 16 16,0-10-30-16,0-10 10 16,0-8-11-16,0-10-1 15,0-6 6-15,5-2-1 16,2 2 0-16,1 3 2 16,3 11-2-16,1 8-5 15,-4 8-10-15,5 8 10 0,-1 8 8 16,1 8 5-16,1 8 2 15,3 10 1-15,-3 6 2 16,1 6-2-16,4-1 6 16,-2-5 2-16,3-8-3 15,1-8 10-15,-2-10-15 16,1-4-1-16,3-10-11 16,4-8 5-16,-1-8-8 15,3-14 2-15,-2-7-2 16,-3-7 1-16,-3-2 0 0,-6 2-1 15,-9 8 1-15,-4 6 3 16,-4 12 4-16,-4 10-9 16,-3 8 8-16,-2 10-8 15,-3 10 6-15,1 8-6 16,-3 8 0-16,1 8 2 16,6 6-1-16,7-2-1 15,6 5-1-15,8-7-1 0,3-6-3 16,7-4-6-16,5-10 0 15,4-10 3-15,5-8-2 16,-1-12 2-16,3-10 5 16,1-10 0-1,-6-10 0-15,-6-7 3 0,-8 0 3 16,-7-2-2-16,-6 7 6 16,-6 0 1-16,-4 8 14 15,-2 3 4-15,-2 8 22 16,2 5-9-16,1 10-31 15,3 6-4-15,2 12 0 16,0 10 17-16,2 16 4 16,1 14 0-16,1 14-2 0,4 8 7 15,4 1 8-15,3-8-21 16,6-10-9-16,3-13-6 16,1-12-4-16,1-14 0 15,1-8-1-15,-2-12-26 16,2-12-163-16,-3-16-254 15</inkml:trace>
  <inkml:trace contextRef="#ctx0" brushRef="#br0" timeOffset="3292.34">26385 2053 1279 0,'-46'10'119'0,"15"-2"-104"15,18-4 21-15,18-4 132 0,15-2-8 16,18-2-30-16,8 0-54 15,12-4-27-15,0 2-34 16,-4-2-15-16,-8 4 0 16,-13-2 0-16,-8 4 0 15,-9 0-149-15,-7 2-386 16</inkml:trace>
  <inkml:trace contextRef="#ctx0" brushRef="#br0" timeOffset="3828.35">27984 1929 923 0,'-18'-18'96'16,"-13"2"0"-16,-11 4 37 16,-12 7-75-16,-2 5 3 0,5 11-9 15,7 1-20-15,8 1-29 16,11 5 0-16,17 3 2 16,10 1-5-1,11 4 0-15,14 0 3 0,6 2 10 16,12 2-12-16,-1-2 2 15,4 0 0-15,-11-6-2 16,-10-4 3-16,-10-4 6 16,-9-6 49-16,-16-2 4 15,-13 5-52-15,-16-3-7 16,-9 2-4-16,-12-4-1 0,2-8-13 16,10-12-91-16,7-11-163 15,11-9-239-15</inkml:trace>
  <inkml:trace contextRef="#ctx0" brushRef="#br0" timeOffset="4473.99">27975 2071 947 0,'16'38'48'0,"-10"-3"-34"31,3-10 29-31,5-9 105 0,8-3-40 0,12-9-2 0,6-12-41 16,2-10-35-16,3-7-14 15,-6 0-5 1,-7-6 1 0,-14-1-5-16,-16 4 0 15,-12 4 6-15,-9 0 15 16,-10 2-14-16,-2 6-14 16,0 6-3-16,-1 3 3 15,1 14 7-15,-2 7-4 16,2 8-1-16,4 12-1 15,4 4-2-15,13 8 2 16,12 6-2-16,11 1 1 16,14-3-2-16,8-4 2 0,10-8 0 15,4-10 0-15,4-10-8 16,1-12 11-16,0-12-3 16,-4-10 11-16,-2-10-6 15,-9-10-4-15,-5-11 6 16,-10 0-7-16,-8-8 3 15,-11 1-3-15,-10 4-1 16,-8 4-1-16,-10 6 2 0,-2 10-4 16,-6 10 4-1,0 12 0-15,-2 12 1 0,1 10 2 16,3 8-3-16,10 6-2 16,7 2-3-16,12-2-1 15,14-6-3-15,11-4 4 16,8-8 5-16,7-10 8 15,6-6-4-15,-1-6-1 16,-3 2-1-16,-6-2-1 16,-9 6-1-16,-5 4-1 15,-9 8 1-15,-1 4 3 16,-1 8 0-16,-3 4 4 16,2 2-6-16,-1 0-1 15,-1 3-7-15,0-5-23 0,0-4-96 16,-1-3-85-16,1-4-348 15</inkml:trace>
  <inkml:trace contextRef="#ctx0" brushRef="#br0" timeOffset="4884.71">28945 1927 888 0,'-5'-28'187'0,"-4"10"-135"0,4 8-49 15,3 8 14-15,4 10 46 16,8 8 27-1,3 10-34-15,2 10 6 0,5 4 4 16,-1 2-7-16,-4-6-14 16,1-8-9-16,-5-8-5 15,-5-11 64-15,1-8-4 16,-2-13-45-16,3-8-31 16,1-8-4-16,3-8-6 15,-4-6-5-15,-3 0-1 16,-7 0-17-16,-1-3-51 15,1 8-90-15,0 4-61 16,4 9-151-16,9 16 34 0,5 15 34 16,6 8 116-16,2 6 187 15,3 5 164-15,-2 2 43 16,-8-4-74-16,-1-2 44 16,-5 0-45-16,1 2 4 15,-4 0-26-15,-3 6-27 16,-5 0-41-16,2 4-30 15,-4-4-10-15,2-2-2 16,0-10-5-16,4-8-65 0,-2-8-180 16,4-14-475-1</inkml:trace>
  <inkml:trace contextRef="#ctx0" brushRef="#br0" timeOffset="5153.99">29361 1724 925 0,'-9'-2'85'15,"-11"-2"-74"-15,5 12 20 16,4 6 51-16,-1 10-11 16,12 4-24-16,4 0 2 15,10-3-1-15,6-10 43 16,4-4-43-16,1-11-2 0,-2-11 3 16,-6-4-11-16,-3-10 5 15,-8-1-11-15,-8-2-8 16,-7 2-24-1,-9 6-1-15,-4 6-10 0,-2 2-14 16,-3 10-65-16,2 8-54 16,3 12-11-16,1 10-154 15</inkml:trace>
  <inkml:trace contextRef="#ctx0" brushRef="#br0" timeOffset="5626.62">29711 1917 693 0,'36'-26'214'0,"-19"-1"-135"16,-12 4 86-16,-10-4-16 16,-4 5-21-16,-6 4-36 15,-5 4-29-15,-3 5-18 16,2 6-11 0,-4 7-19-16,2 8-3 0,1 7-2 15,5 7-10-15,3 2 2 16,7 4-2-16,7 0 0 0,11-2-9 15,9-4 9-15,11-4 3 16,15-6 5-16,8-10-5 16,7-10 6-1,11-12-4-15,3-12 1 0,6-6 1 16,-4-11-3-16,-8-1 1 16,-15 2 1-16,-17 4 24 15,-23 6 5-15,-14 6-19 16,-11 8 1-16,-7 6-6 0,-9 6 5 15,-2 10-11 1,-4 8-4-16,0 8 13 0,1 8-10 16,3 8 3-16,9 5-2 15,11-2 12-15,11 2 15 16,7-6-5-16,14-4 0 16,8-9 8-16,4-8-35 15,6-6 0-15,3-6 0 16,4-4 0-1,-9-5 0-15,-3-2-6 0,-9-1-238 16,-7-1-311-16</inkml:trace>
  <inkml:trace contextRef="#ctx0" brushRef="#br0" timeOffset="6002.97">27964 3341 1153 0,'18'-35'108'0,"-11"11"-71"15,-7 11-11-15,-7 8-16 16,2 14 16-16,8 5 66 16,4 9-32-16,1 12-28 15,5 9-5-15,-1 2-16 0,-1 4-7 16,-5-2-4-1,-1-4-5-15,-5-6-15 16,-3-8-119-16,-1-6-242 0,-2-9-321 16</inkml:trace>
  <inkml:trace contextRef="#ctx0" brushRef="#br0" timeOffset="6253.55">27949 3479 972 0,'-37'-50'116'15,"4"-2"-53"-15,2-2 56 16,9 9-37-16,15 9-35 15,19 8-12-15,17 6 1 16,19 6 16-16,14 4-14 16,13 8-20-16,-2 8-3 0,-7 8-8 15,-14 6 3 1,-19 8 9-16,-18 4-1 0,-17 2 13 16,-19 5-15-16,-22-1-12 15,-20 1 0-15,-10 0-4 16,-7-7-1-16,9-6 0 15,15-8-23-15,22-4-143 16,21-8-28-16,22-2-184 16,27-4-398-16</inkml:trace>
  <inkml:trace contextRef="#ctx0" brushRef="#br0" timeOffset="6820.34">28427 3392 848 0,'-8'-15'97'0,"-10"-7"28"15,-2-9 62-15,4-2-97 16,12 0-23-16,8-1-16 16,14 4-10-16,16 6-2 15,5 8-20-15,9 6-8 16,0 14 3-16,-3 8 2 16,-7 12-9-16,-7 6-6 15,-8 2 4-15,-10 0 34 16,-9-1-2-16,-6-8 9 0,-7-6 6 15,-3-6 0-15,-1-4-11 16,-1-10-27 0,1-2-14-16,3-9-12 0,0-7 2 15,8-5-8-15,4-8-84 16,8-4-50-16,9 0-115 16,10 0-256-16,10 4 156 15,9 8 331-15,2 8 36 16,-2 12 52-16,-7 6 91 15,-15 10 7-15,-10 6 3 16,-10 4-20-16,-4 4-24 16,-2 2-29-16,3 0-20 15,4 0-16-15,2 0-9 0,6-6 12 16,7-6-14-16,5-8 15 16,4-4-28-1,5-10-1-15,-3-8 13 0,5-6 3 16,-4-10-1-16,-8-2 0 15,-10-4 20-15,-16 2-2 16,-16 2-41-16,-13 6 13 16,-9 8-24-16,-4 5 2 15,3 8-6-15,4 9-2 16,7 7 4-16,8 12-3 16,4 5-57-16,9 10-74 15,5 4-59-15,6 2-178 0</inkml:trace>
  <inkml:trace contextRef="#ctx0" brushRef="#br0" timeOffset="7118.76">29506 3066 1062 0,'-5'-24'87'0,"-3"6"-53"16,0 4 32-16,4 6-40 0,4 5-5 15,10 10 82-15,0 4-25 16,11 10-54-1,3 9 31-15,2 8-14 0,-3 2-8 16,0-2 3 0,-4-8-7-16,-3-6 2 0,-1-12 24 15,1-10-1-15,1-10-4 16,6-12-19-16,4-10-8 16,0-8-7-16,-3-2-5 15,-6-2-6-15,-7 2-3 16,-8 2-2-16,-3 1-8 15,-5 9-68-15,0 9-87 16,3 6-243-16,2 17-60 0</inkml:trace>
  <inkml:trace contextRef="#ctx0" brushRef="#br0" timeOffset="7292.28">29913 3032 825 0,'14'7'81'0,"-3"2"80"15,-2 0 11-15,0 6-77 16,0 3-5-16,-1 4-26 15,2 2-22-15,-1 2-29 16,-1-4-13-16,1-6 0 16,3-6-13-16,-6-4 4 0,3-6-60 15,0-6-234-15,-2-8-348 16</inkml:trace>
  <inkml:trace contextRef="#ctx0" brushRef="#br0" timeOffset="7554.03">30102 2865 358 0,'-17'-32'569'0,"-7"14"-524"16,1 10 5-16,4 10-9 16,2 8 13-16,9 10 20 0,6 6-26 15,6 3 5 1,7 0-25-16,9-4 54 16,3-10-46-16,1-7 15 0,-2-8 0 15,-2-8 3-15,-4-7-26 16,-7-8-5-16,-7-3 9 15,-8-2-27-15,-12 2-2 16,-7 4-3 0,-8 8-13-16,1 8-15 0,1 8-83 15,9 10-36-15,4 8-69 0,12 14-130 16</inkml:trace>
  <inkml:trace contextRef="#ctx0" brushRef="#br0" timeOffset="8224.57">30397 3094 749 0,'16'-28'179'16,"-14"-4"-56"-16,-4 0 40 31,-7-3-24-31,0 2-41 0,-4 0-24 0,-3 1-31 16,-2 0 2-16,-2 8-4 0,0 2-15 31,5 12-23-31,1 4 2 0,3 14 12 0,-5 14-11 15,-1 12-6-15,1 12-3 16,3 13 1-16,8-4-4 16,12-4 1-16,8-13 5 31,7-14 5-31,5-14 5 16,2-12 2-16,0-14-6 15,3-10-2-15,1-13-1 16,0-6-1-16,-2-10 1 0,-6-3-2 15,-2-2 1 1,-8 0 4-16,-9 2-2 0,-8 4 6 16,-4 4 2-1,-3 11 1-15,-3 16-13 0,1 6-3 16,5 16 3-16,-1 16 9 16,-2 15-4-16,2 15 0 15,3 13-3-15,4 8-2 16,7 0 0-16,3-8 0 15,9-10-3-15,5-9 3 16,5-12 9-16,5-9-8 16,-1-9 9-16,5-13-2 15,1-9-3-15,0-9-3 0,1-10 1 16,-2-1 3-16,-9-6-2 16,-7 3 10-16,-11-2 14 15,-11 2-1-15,-11-2-3 16,-5 0-13-16,-3 8-6 15,-4 5-3-15,1 12 1 16,4 13 11-16,2 13-12 16,1 14 0-16,1 9-2 15,8 8 0-15,1 8 0 16,8-4 0-16,5-6-8 16,6-6 2-16,1-4-7 15,6-10-44-15,3-4-101 0,0-5-143 16,3-8-316-16</inkml:trace>
  <inkml:trace contextRef="#ctx0" brushRef="#br0" timeOffset="8601.7">31087 2863 811 0,'-8'-34'161'16,"-10"-8"-124"-16,-4-2 114 16,4-2-34-16,5 8-13 15,11 6-46-15,8 10-39 0,12 9 7 16,6 13 21-16,7 9-9 15,6 7 12-15,0 8-12 16,-6 4-16-16,-4 4 10 16,-7-2-8-16,-8-2-8 15,-8-2 12-15,-8-2 14 16,-8 0-6-16,-3-8-7 16,-6-2-3-16,4-8 12 15,-1-8-3-15,2-10-19 16,3-12 1-16,6-8-4 15,3-12-4-15,4-8-2 16,4-6-7-16,7 0 0 0,3 3 0 16,1 9 0-16,3 12 0 15,2 10 0-15,0 12 0 16,3 10 0-16,-2 12 0 16,4 14 0-16,-5 6-4 15,-2 8-14-15,-4 2-101 16,-8-1-181-16,-4-10-254 15</inkml:trace>
  <inkml:trace contextRef="#ctx0" brushRef="#br0" timeOffset="8838.25">31400 2213 1096 0,'-12'-78'58'0,"6"4"53"15,21 6 45 1,21 16-40-16,15 18-31 0,14 16-13 15,9 22 13-15,-5 22-3 16,-3 22-22-16,-6 26-17 16,-8 24 5-16,-14 16-15 15,-16 15-31-15,-13 9-2 16,-14 5 0-16,-15-1 0 16,-18 2 0-16,-17-1-29 0,-12-5-136 15,-16-9-131-15,-5-11-330 16</inkml:trace>
  <inkml:trace contextRef="#ctx0" brushRef="#br0" timeOffset="9420.68">23247 1548 1061 0,'44'-50'118'16,"-8"11"1"-16,-18 11-1 15,-16 23 15-15,-15 27 3 0,-25 36 7 16,-19 40-25 0,-20 50-24-16,-2 51-87 0,0 23-7 15,26 9 0-15,33-12 0 16,33-23 0-16,31-31 0 15,28-25 0-15,17-24 0 16,9-19 0-16,2-21 0 16,-2-18 0-16,-11-18 0 15,-8-14 0 1,-15-14-245-16,-8-12-270 0</inkml:trace>
  <inkml:trace contextRef="#ctx0" brushRef="#br0" timeOffset="16282.25">1245 15075 236 0,'-98'211'0'0</inkml:trace>
  <inkml:trace contextRef="#ctx0" brushRef="#br1" timeOffset="21157.49">3330 14339 984 0,'-4'-14'273'0,"-12"4"-246"16,-3-2-18-16,-8 2-7 16,6 8 6-16,13 12 20 0,8 18 3 15,4 16-13-15,2 15-6 16,8 9 0-16,4 2 1 15,4-16-4-15,1-10 1 16,-3-18-1-16,-3-8-1 16,-1-12 9-16,6-10 9 15,7-18 9-15,12-20-13 16,14-16-9-16,19-26 10 16,15-10-7-16,13-5-8 15,8 1-6-15,3 10 3 16,-8 16-5-16,-13 17-5 0,-22 15 2 15,-21 17-8-15,-22 10-38 32,-18 11-97-32,-23 12-206 0,-21 13-112 0</inkml:trace>
  <inkml:trace contextRef="#ctx0" brushRef="#br1" timeOffset="21487.74">3482 14189 638 0,'-58'10'422'15,"14"-4"-407"-15,17-6-13 16,6-2-1-16,17 6 17 16,11 8 84-16,9 10-13 15,3 16-39-15,2 10-15 16,1 15 4-16,1 2 3 16,-6-2-2-16,1-11-7 15,-1-12-6-15,-1-18 5 16,7-12-1-16,5-10 10 15,11-14 7-15,11-18-4 16,15-16-2-16,13-20-8 0,16-17-1 16,12-9-9-16,12-2 2 15,3 2-16-15,-5 8 3 16,-18 13-4-16,-20 17-1 16,-22 14 0-16,-22 16-7 15,-15 10-1-15,-9 10 0 16,-6 6-5-16,-4-4-22 15,2 8-204-15,4-8-208 16</inkml:trace>
  <inkml:trace contextRef="#ctx0" brushRef="#br1" timeOffset="22322.44">10795 14153 1088 0,'11'-24'41'15,"-7"8"-22"-15,-4 4-16 16,-6 4-2-16,8 16 67 16,4 10 5-16,3 14-17 15,5 12-32-15,-1 8-2 16,1 4-3-16,-8 0 27 16,1-10-7-16,-5-7-29 0,0-7 3 15,2-13-4-15,10-12 13 16,11-15 18-16,17-14 2 15,18-23-26-15,17-13-6 16,22-18-7-16,10-6-3 16,1-4-1-16,-4 4-1 15,-12 10-1-15,-20 15-4 16,-26 19-3-16,-23 18-31 16,-27 18-129-16,-27 18-103 15,-27 12-146-15</inkml:trace>
  <inkml:trace contextRef="#ctx0" brushRef="#br1" timeOffset="22652.59">11037 14169 602 0,'-48'18'136'16,"10"-6"-68"-16,13-10 11 15,7-2-46-15,16 0 9 16,8 2 132-16,10 2-91 16,7 6-17-16,6 6-5 15,2 8 11-15,0 4-13 16,-5 4-6-16,1 1-8 15,0-6-8-15,0-4 11 16,2-9-8-16,4-10 9 16,7-8 12-16,9-15-9 15,5-15-33 1,6-4-7-16,3-10 11 0,-1 0-14 0,-7 2 0 16,1 2-7-16,-5-2-1 15,-4 6-1-15,-4 1 1 16,-8 6-2-16,-10 11 0 15,-10 7-3-15,-8 9-14 16,-10 6-70-16,-1 10-73 16,-9 12-30-16,-10 14-209 15,-12 11-175-15</inkml:trace>
  <inkml:trace contextRef="#ctx0" brushRef="#br1" timeOffset="23171">4446 16066 969 0,'56'-86'32'16,"-22"29"-21"-16,-18 15 25 0,-16 22 31 15,-3 24 31-15,-8 22-17 16,-2 14-9-16,-1 15-20 15,-1 3-5-15,4 0-5 0,4-10-15 16,7-12-13-16,2-12 18 16,7-8 0-16,2-2-5 31,5-6-17-31,8-8 8 0,10-8 4 0,12-14 3 16,13-14-7-16,9-14-9 15,11-12-8-15,-2-10 2 16,0 1-1-16,-9 3-2 15,-12 12 0 1,-14 14 0-16,-15 16-4 0,-16 8-108 16,-15 14-106-16,-16 8-64 0,-16 16-71 15,-21 14-283 1</inkml:trace>
  <inkml:trace contextRef="#ctx0" brushRef="#br1" timeOffset="23454.1">4552 16066 624 0,'-67'32'102'16,"9"2"-37"-16,13-10 21 15,9 2-19-15,14 4 8 16,11 2 9-16,5 0-8 16,8 3-22-16,6-3-9 15,6-5 10-15,3-4-7 16,8-7-5-16,0-2 4 16,4-10 8-16,2-8 0 0,5-4-1 31,8-16 2-31,9-6-1 0,10-15-7 15,11-9-12-15,8-16-2 0,3-6-7 32,-3-4-7-32,-2 2-6 15,-13 11-12-15,-16 11 1 0,-17 18-3 0,-12 16-1 32,-13 10-9-32,-5 8-138 15,6 8-156-15,11 8-252 16</inkml:trace>
  <inkml:trace contextRef="#ctx0" brushRef="#br1" timeOffset="24320.8">12165 16142 918 0,'-2'18'58'16,"-5"12"-53"-16,1-2 23 16,0-2 30-16,9 6-5 15,2-2 12-15,1-7-11 16,3-9-16-16,0-1-4 16,0 0 5-16,4-7 1 0,3-6 20 15,4-5 8-15,4-4-12 16,12-18-21-16,7-9-19 15,9-14-5-15,13-8-6 16,7-4 0-16,3-4-1 16,2-1-3-16,-4 9-1 15,-9 12 0-15,-12 6 0 16,-15 14-1-16,-14 12 0 16,-25 10-68-16,-23 18-104 15,-26 16-14-15,-23 10-75 16,-23 14 63-16,-13 9-21 15,-6 3 102-15,5-8 118 0,10-8 11 16,17-10 51-16,17-12 18 16,16-8 4-16,15-6-16 15,16-8-14-15,9 2-26 16,9 0 43-16,4-2 4 16,5 11 37-16,-1 2 7 15,3 12-27-15,0-1-17 16,-4 10-11-16,-3 2 3 15,0 6-19-15,-4-4-11 16,0-8-18-16,4-8-3 16,2-6 1-16,7-14 4 0,9-12 39 15,16-14 21-15,13-18-17 16,20-18-19-16,14-16-6 16,10-10-4-16,3-5 0 15,0 5-12-15,-9 6 1 16,-10 8-24-16,-9 4 0 15,-11 8 0-15,-3 5 0 16,-9 13 0-16,-12 4 0 16,-6 14 0-16,-14 6 0 15,-7 6 0-15,-3 4 0 16,-1 2 0-16,-2-2 0 16,2 2 0-16,3-2-133 0,4 0-299 15</inkml:trace>
  <inkml:trace contextRef="#ctx0" brushRef="#br1" timeOffset="34481.21">3110 3825 809 0,'-25'-3'38'15,"8"-7"-34"1,5 0 14-16,6-3-18 0,16 10 18 16,17 3 2-16,21 2-9 15,20-2 10-15,30-2 5 16,29-4 0-16,29-3-11 15,29-2 2-15,45-10 5 16,32-5 41-16,39-6-32 16,32-6-27-16,12 0 2 15,4 4 1-15,6 4-6 16,-10 8 0-16,-13 6-1 16,-18 2 3-16,-31 2-3 15,-30 2 0-15,-33 0 0 16,-29 2-6-16,-30 4-28 0,-25 8-173 15</inkml:trace>
  <inkml:trace contextRef="#ctx0" brushRef="#br1" timeOffset="34860.87">9684 3575 779 0,'-10'4'37'0,"16"0"-28"16,27-4-4-16,33 0 0 15,34 4 2-15,42-2 0 0,36-6 11 16,32-4 24-16,29-4 0 15,25 0 13 1,29 0-22-16,21 6-19 16,20 4 1-16,13 2-3 0,1 4-6 31,-4 4-1-31,-13 2-5 0,-12 2 3 0,-21 0-3 16,-28 2 0-16,-36-2-3 31,-45-2-11-31,-46 2-104 0,-43-2-142 0</inkml:trace>
  <inkml:trace contextRef="#ctx0" brushRef="#br1" timeOffset="35065.36">14796 3764 763 0,'53'0'46'0,"32"-7"-5"15,31-4-1-15,42-4-5 16,50 4-3-16,37 3-15 16,22 3-5-16,16 1-5 0,7 4-4 15,-3 4-3-15,0 5-1 16,1-1-1-16,-5 2-7 16,-15-1-72-16,-13 4-83 15,-16-2-388-15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9-06T07:45:09.395"/>
    </inkml:context>
    <inkml:brush xml:id="br0">
      <inkml:brushProperty name="width" value="0.08819" units="cm"/>
      <inkml:brushProperty name="height" value="0.35278" units="cm"/>
      <inkml:brushProperty name="color" value="#92D050"/>
      <inkml:brushProperty name="tip" value="rectangle"/>
      <inkml:brushProperty name="rasterOp" value="maskPen"/>
    </inkml:brush>
  </inkml:definitions>
  <inkml:trace contextRef="#ctx0" brushRef="#br0">4787 12994 862 0,'-24'-2'2'16,"0"0"25"0,3-2-27-16,8 2-13 15,13 0 13-15,18 0 17 0,22-2 40 0,21-2 9 16,23-6-17-16,23-2 14 15,13-4-24-15,12 4-32 16,8 2 1-16,7 3-2 16,9 1-1-1,7 1-4 1,6-8 14-16,3-5-11 16,-3-3 3-16,-13-6-1 15,-20 1 1-15,-23 0-2 0,-28 6-3 16,-29 8 1-16,-25 4 47 15,-27 2-7-15,-26 0-36 16,-27 4-7-16,-31 0 3 16,-31 4-1-16,-26 10 2 15,-23 8 1-15,-20 8 1 16,-1 2-2-16,8 5-4 16,7-4 4-16,29 0-3 15,29-4-2-15,33-7-1 0,28-3-10 16,38-4 12-1,38-2 0-15,36-5 3 0,35 0-2 16,47-7 13-16,36-8-13 16,37-7-1-16,25-7 6 15,23-3 0-15,6-2 0 16,0 4-6-16,-3 4 1 16,-7 2-1-16,-13 4 0 15,-17 2 0-15,-24 2 2 16,-37 2-3-16,-38 2 1 0,-47 4 0 15,-34 2 8-15,-43 0-7 16,-45 2 2-16,-37 4-4 16,-45 4 2-16,-44 2 0 15,-48 8 1-15,-34 2 0 16,-32 6-3-16,-25 4 2 16,-24 6 1-16,-6 6-1 15,-12 2 1-15,9 5 3 16,26-1-4-16,39-6 5 15,50-8-2-15,66-10-4 16,51-6-9-16,54-8-9 16,52-6 18-16,54-4 6 15,47-4-1-15,49-6-4 0,58-6 6 16,47-8-3-16,44-4-4 16,36-4 6-16,27 0-1 15,14 2-2-15,11 2-2 16,-4 3-1-16,-3 3 1 15,-16 4 0-15,-19 4-1 16,-27 2 0-16,-35 6-8 16,-39 1 5-16,-45 1 3 0,-58 1 0 15,-53 3 4 1,-54-6 10-16,-51-2-5 0,-54-2-12 16,-49-2 6-16,-52 2-2 15,-58 6 0-15,-40 4-2 16,-40 10-1-1,-34 4 2-15,-28 8 2 0,-14 8-1 16,-13 9 0-16,1 8-1 16,13 6 4-16,32 1 7 15,37-4-6-15,58-8-4 16,67-7-1-16,65-13-17 16,67-4 10-16,75-7 7 15,67-3 3-15,62-6-2 0,73-2 1 16,56-10 2-1,49-5 7-15,51-3-4 0,38-5-4 16,26 3-3-16,20 2 4 16,16 0-1-16,4 4-2 15,-12 0-1-15,-13 4 1 16,-19 4-1-16,-35 2-3 16,-45 0 2-16,-47 2 1 15,-57 4-2-15,-71-2 2 16,-67 2 0-16,-62-6 13 15,-68 0-13-15,-57-6 0 0,-60 0 0 16,-62 0 0-16,-64 2 5 16,-46 6-5-1,-42 4 0-15,-37 8 0 0,-28 6 1 16,-18 8-1-16,-6 6 0 16,-2 4 0-16,17 4 4 15,25-1-2-15,44-4-2 16,-429 46 0-16,725-73 0 15,31-4 0-15,9 0-10 16,21 2 2-16,15 6 6 0,63-2 4 16,69-2 8-16,76-6-10 15,66-8 1-15,59-10 4 16,60-8 0-16,41-9-4 16,35 1 0-16,22 2 1 15,22 4-2-15,4 4-1 16,-15 12 1-1,-13 4 2-15,-25 6-2 16,-41 4-3-16,-46-2 2 0,-53 2-6 16,-63-4 7-16,-69-2 0 0,-71 0 0 15,-63-4 11 1,-66-10-11-16,-63-4-1 0,-69 2 1 16,-64-2 2-1,-70 0 0-15,-58 8 1 0,-52 8-3 16,-37 4 0-16,-33 2 0 15,-18 6 1-15,-4 2-1 16,8 6 1-16,17 2-1 16,35 0 5-16,51 4 2 15,51-2-7-15,70-2 0 32,72-6-1-32,73 4-4 0,84-2 2 0,80-2 5 0,75-6-3 15,73 0 1-15,66-10 0 31,58-6 5-31,53-2-4 16,41 2-1-16,29 0 5 16,30 6-5-16,21 2-2 15,-3 4 2-15,1 0-2 16,-3 4 2-16,-26-4 0 16,-41 4 0-16,-28-4 0 15,-53-4-10-15,-51-2 8 0,-64 0 0 16,-60-2-15-16,-69 0 17 15,-64-4 18-15,-70-2-18 16,-67-2 0-16,-59 2 2 16,-65 2-1-16,-58 6-1 15,-51 8 0-15,-43 4 1 16,-35 4 2-16,-20 4-3 16,-10 2 0-16,3 4 1 15,13 0 1-15,25 2-2 16,36 0 1-16,44-2-1 15,55-2 1-15,66-2-3 0,64-6-9 16,67-2 10 0,66-2 1-16,72-3 7 0,69-8-6 15,76-3-1-15,62-8 0 16,56-8 6-16,49 0-6 16,38-4 1-16,23-2-1 15,18 4 2-15,12 0-2 16,-13 0-3-16,-27 6 3 15,-27 4 0-15,-42 2-11 16,-51 4 11-16,-60 3 0 0,-65 3-3 16,-76 1 3-1,-64-1 6-15,-76-3-6 0,-74 3 0 16,-66 3 3 0,-74 1-1-16,-65 1-2 0,-60 6-3 15,-49 1 3-15,-46-1 0 16,-25 6 4-16,-25 5-4 15,-13 2 1-15,7 4 1 16,27 2-2-16,30 0 0 16,50-4 0-16,60-4 1 15,75-4 3-15,73-4-4 16,74-2-13-16,80-2 13 16,89-2 1-16,74-6 0 0,78-2 3 15,77-6 0-15,75-6-4 16,56-6 0-16,43 0 0 15,49 2 4-15,26 2-3 16,11 2-1-16,7 6 0 16,1 4-5-16,-22 0 4 15,-30 6 1-15,-40 0-1 16,-55 0-6-16,-69 0 7 16,-67 0 0-16,-83-2 0 0,-73 2 1 15,-75-2 1-15,-76-2-2 16,-73-2 0-1,-72 2 0-15,-75 1 0 0,-68 3 0 16,-58 9 0-16,-45 1 3 16,-39 4 2-16,-11 4-5 15,-2 4 1-15,9 0 0 16,29 2 3-16,40 0-1 16,51 0-3-16,60 0-1 15,72 0-4-15,69-5 0 0,76 0 3 16,68-1 2-1,76-5 0-15,77-9 0 0,75-7 4 16,73-9-4-16,56-8 1 16,56 1 7-16,44-2-7 15,30 2-2-15,24 4 1 16,19 1-3 0,-1 4 2-16,-23 2 2 0,-20 4-2 15,-42 2-7-15,-53 0 4 16,-63 0 4-16,-69 0-2 15,-80 0 2-15,-73 2 0 16,-71-4-2-16,-67-2 2 0,-70 2-5 16,-67-2 1-1,-68 2 4-15,-77 6-1 0,-52 2 4 16,-52 2-3-16,-33 4 4 16,-23 6-4-16,-1 2 2 15,9 4 2-15,29 3 0 16,50-3 5-16,67-4-7 15,76-4-2-15,82-9-3 16,70 4-9-16,83-4 12 16,76-1 3-16,65-1-1 15,71-7-4-15,69-9 6 0,57-5 2 16,52-4-6-16,50-1-2 16,24 0 2-16,24 5 0 15,15 4 0-15,-10 2-1 16,-27 4 1-1,-22 6-1-15,-44 0 1 0,-55 0-13 16,-58 4-2-16,-71-2 15 16,-74 0 0-16,-68 0 19 15,-69-4-19-15,-69-2-3 16,-63-2 3-16,-66 2 0 16,-62-2 0-16,-61 4-2 15,-53 2 2-15,-51 4 5 16,-43 4-5-16,-33 6-2 15,-27 6 2-15,-7 6 8 0,23 4-3 16,46 0 7-16,65-4 2 16,92-4-5-16,99-7-9 15,91-6-7-15,85 0 7 16,85-3 2 0,72-4 0-16,65 1 3 0,75-1-1 15,64-4-4-15,57-4-2 16,44 1 2-16,43-4 0 15,31 0-2-15,9-2 2 0,1 5 2 16,-1 0-2 0,-28 2-1-16,-39 0-4 15,-54 4 5-15,-60 0 0 0,-71 6 0 16,-81 1-1-16,-66 0 1 16,-63-3 2-16,-74-4-2 15,-66-2-7-15,-61-2 5 16,-66-2 2-16,-71 3 3 15,-59 2 1-15,-52 7-4 16,-48 6 1-16,-40 6-1 16,-26 11 4-16,-1 6-3 15,27 3 5-15,45-1 5 0,83-3-6 16,96-10-5-16,95-8-6 16,85-6-1-16,86-8 7 15,76-6 0-15,58-6 3 16,67-2-2-1,60-8-2-15,55 1 8 0,53 0-9 16,44-1 4-16,35 1 3 16,26 2-5-16,13 2-6 15,-15 3 3-15,-14 5 0 16,-39 0-9 0,-51 3-11-16,-63 3 2 0,-71-2 2 15,-79 1 19-15,-75-2 25 0,-74-4-25 16,-71-2 1-16,-71 2 0 15,-61-4 0-15,-76 2-1 16,-58 4 0-16,-60 6 0 16,-50 2 3-16,-40 8-3 15,-20 8 0-15,-11 6 7 16,20 4 6 0,46 3-9-1,74-4-4-15,81-7 0 16,93-3 0-16,83-5-14 0,75-6 14 15,65-3 5-15,60-1-3 16,67 0-2-16,69-1 0 16,60-6-2-16,55-3 2 15,53 2-1-15,33-3 7 16,26-2-6-16,7 4 0 16,10 2 0-16,-12 0-7 15,-27 0-6-15,-47 1-37 16,-50 2 36-16,-80-2-9 15,-79 4 23-15,-74 0 10 16,-65-6 13-16,-62 0-23 16,-57 0-2-16,-52 0 2 15,-60-2 1-15,-62 4 1 0,-63 4 2 16,-49 4-3 0,-49 4-2-16,-38 6 3 0,-30 4 6 15,0 7-4-15,10 2 18 16,38 1 4-16,73-4-3 15,101-4-23-15,94-9 6 16,102-5-6-16,102-7 4 16,93-7-4-16,75-8 1 15,78-4 5-15,78-6-5 16,65-4 1-16,46 4-2 0,46 2 1 16,39 2-1-16,9 0-5 15,-2 8 0-15,-7 6-1 16,-41 0-4-16,-52 6 10 15,-66 4 0-15,-74 2 1 16,-76 2-2-16,-74 2-13 16,-67 0-1-16,-54-6 10 15,-64-10 5-15,-69-2-6 16,-56-4 4-16,-64 0 2 16,-67 4 3-16,-54 6 0 0,-43 8-3 15,-30 4 2-15,-26 8-2 16,-6 6 1-16,4 4 3 15,35 0-2-15,47 0-1 16,72-8-1-16,84-4-2 16,82-6-14-16,76 0 16 15,71-4 1-15,64 0 9 16,62-2-10-16,64-2 0 16,59-4 0-16,41 0-2 15,41 0 2-15,20 0-12 16,16 2 12-16,-5 2-2 0,-15 2 2 15,-40 2-21-15,-52 0-14 16,-78 4-6 0,-73 0 41-16,-74-4 4 0,-82-4-3 15,-81 0-2-15,-71-4 0 16,-70-2 1-16,-77 0 3 16,-71 2 5-16,-56 2-8 15,-58 2 3-15,-48 4 2 16,-37 8 8-16,-15 4 17 15,-2 4-5-15,20 6-11 16,55 2-8-16,74-3 1 0,89-5-6 16,100-4-1-1,97-9-7-15,84 1-1 0,85 1 8 16,80-2 2-16,73-1 6 16,92 1-4-16,82-10-4 15,78-3-6-15,62 2 6 16,59-3 3-16,28-2-3 15,16 8 0-15,0 0-20 16,-16 3-43-16,-44 4 38 16,-56 2-20-16,-71 1 23 15,-94-3-13-15,-99-1 35 16,-93-5 32-16,-93-7-26 16,-98-5-2-16,-81-4-4 0,-70-7 3 15,-78 5 1 1,-65 0 5-16,-47 6 5 0,-40 2 1 15,-29 4 9 1,-9 10 0-16,23 4 10 0,43 2-10 16,70 0-8-16,92-2-13 15,97-4-3-15,79 0-26 16,82 0 26-16,68-2 10 16,64-2-9-16,57-2 5 15,76-4-3-15,65-4-3 0,57-4 0 16,46-2 3-16,48 4-2 15,22 2-1-15,9 6-1 16,-13 10 0 0,-27 6 1-16,-43 8-25 15,-69 0-2-15,-68 4 15 16,-78-6-5-16,-72-2 17 0,-71-8 17 16,-72-4-17-16,-65-6-1 15,-66-4 1 1,-67-2 2-16,-68-2-2 0,-63 0-2 15,-53 0 2-15,-41-2 10 16,-23 2 0-16,-1 2 6 0,19 4-1 16,45 4-8-16,60-2-1 15,72 4-3-15,80-4-3 16,72 2-15 0,66 0-1-16,68 4 16 0,62 0 2 15,63-2-2-15,71 0 4 16,64-2-4-16,60-4 4 0,47 4 0 15,31 2-4 1,13 0 0-16,6 6 0 0,-24 2-4 16,-32 0 3-16,-60 0-7 15,-64 0-20-15,-85-2 20 16,-75-2 8 0,-93-8 0-16,-94 0 0 0,-87-6 0 15,-86-2 0-15,-87-4 2 16,-81 0-2-16,-65-2 12 15,-49 2-11-15,-41-1 0 16,-35 10 18-16,-19 1-18 0,-11 4 4 16,-11 6-4-1,6 4 5 1,5 0-3-16,17 6-3 16,22 2 0-16,33 0 0 15,34 4 0-15,52 0 1 16,57-2-1-16,66 2 1 15,73-6 0-15,82-2-2 16,72-4-4-16,71 0-20 16,71-2 25-16,73 2 1 15,62-4 1-15,58 1 4 0,55-8-6 16,44-1-6 0,29 0 6-16,9 0 0 0,-6 2-4 15,-28 4-5-15,-37 2-2 16,-49 4-6-16,-56-2-9 15,-54 0 7-15,-61-4 13 16,-68-2 6-16,-76 2-5 16,-68-2 5-16,-79 0 4 15,-76 5 0-15,-68 0-2 16,-56 1-1-16,-52 1-1 16,-36 2 20-16,-19 1-17 15,-12 0 9-15,1 4 16 0,26 1-26 16,35-1 2-16,41-3-3 15,56 1 6-15,67-3-7 16,66-4 0-16,82-2-1 16,70-1-29-16,78-7 30 15,80 0 7-15,81-9-6 16,62-4-1-16,76-7 2 16,58-3-2-16,41-2 1 15,33 5 0-15,26-4-2 16,5 5 2-16,-4 4-1 15,-10 8 0-15,-33 0-6 0,-42 6-2 16,-53 2 3 0,-59 4 0-16,-71 0 5 0,-67-4 14 15,-71-6-14-15,-77 0 0 16,-66-4 3-16,-72-4 2 16,-66 0-2-16,-56 2 2 15,-53-3 0-15,-52 5 1 16,-31 5-3-16,-33 3 5 15,-29 7 0-15,-10 8-7 16,3 3-1-16,3 2 0 16,12 4 4-16,39 0-4 15,42 2 0-15,46-2 7 0,63 0-7 16,76-2 1-16,73-4-2 16,69-6-20-16,77 0 21 15,77-2-2-15,76-4 6 16,69-4-4-16,73-6 7 15,74-6-2-15,65-4-5 16,46-4 1-16,36 2-1 16,32 2 0-16,7 6-1 15,-9 4 1-15,-21 6 0 16,-31 4-6-16,-48 1 2 16,-64 3-2-16,-66 1-9 15,-80-1 15-15,-82-2 5 16,-84-8-3-16,-85-3 2 0,-87 0-4 15,-86-3 4-15,-82 0-4 16,-76 5 1-16,-72 4-1 16,-64 5 10-16,-47 6-9 15,-49 7 5-15,-31 10-2 16,-16 7-3-16,-7 6 2 16,14 4-3-16,32 2 0 15,37 0 4-15,64-2-4 0,84-7 0 16,81-8-1-1,101-4 1-15,96-14-18 16,88-2 8-16,94-10 10 0,85-5 4 16,89-10 2-16,94-8-6 15,82-10 0-15,70-7 7 16,69-4-4-16,46-1-3 16,29 0 2-16,25 8-2 15,4 7-1-15,-21 12 1 16,-23 6-2-16,-34 11-5 15,-62 4 4-15,-65 4-1 16,-76-1-8-16,-87 1 2 16,-89-4 10-16,-87-3-2 15,-279-33 3-15,65 32-1 16,-28-2 0-16,-28 5 2 0,-28-2 2 16,-213 3 2-16,-65 4-6 15,-61 6 4-15,-33 7-2 16,-32 5 4-16,-26 6-2 15,-3 10-3-15,10 6 1 16,17 6 2-16,45 4 1 16,58 2-5-16,77-4 3 15,93-10-1-15,103-9-2 16,99-13-45-16,104-14 45 16,97-12-1-16,95-12 1 0,82-9 0 15,81-9 12 1,81-5-2-16,71-6-3 0,62-3 0 15,53 4 1-15,47 0-8 16,16 4 4-16,15 10-4 16,-2 6 0-16,-24 9 0 15,-34 7 0-15,-38 6-14 16,-67 3 13-16,-71 2-4 16,-79-2 0-16,-90-2 0 15,-89 0 5-15,-88-8 21 16,-81-4-21-16,-79-3 0 15,-76 0 2-15,-81 0-2 0,-77 7 3 16,-63 9-1-16,-58 8-2 16,-58 6 1-16,-30 5 2 15,-25 4-3-15,-24 9 2 16,-2 2 0-16,10 4-2 16,10 5 5-16,22 1-5 15,45 2 0-15,44 2 0 16,56-6 2-16,77 0 1 15,81-8-3-15,82-7-5 16,91-7-2-16,95-8 6 16,93-14-1-16,89-10 2 15,82-14 6-15,90-15-6 16,77-9 0-16,59-8 4 0,61 2 0 16,48 0 1-16,22 5-6 15,14 9 1-15,1 15-1 16,-24 8 1-16,-32 11 0 15,-43 10-3-15,-66 8 2 16,-70 4 1-16,-74 0-1 16,-85-2-1-16,-89-3 2 15,-89-10 2-15,-93-3-2 16,-98-2-4-16,-91-2 4 16,-95 1 2-16,-91 2 0 15,-74 5 1-15,-75 4-3 16,-69 6 0-16,-43 6 4 0,-39 8-4 15,-37 9 0-15,-15 9 0 16,-2 8 5 0,6 6-3-16,29 6 2 0,47 2 0 15,72 0 0-15,93-5 0 16,96-7-3-16,120-14-1 16,112-12-15-16,111-14 15 0,105-14 2 15,99-12-2 1,91-12 9-16,97-12-9 0,78-10 2 15,69-4 4-15,76 3 1 16,53 1-7-16,50 8 9 16,46 6-7-16,35 10-2 31,23 6 1-31,14 10 0 0,11 14-1 0,-9 6 1 16,-7 8-3-16,-18 6-1 15,-15 4 1-15,-34-4 1 16,-26 0 1-16,-48-8-1 15,-50-4-3-15,-55-4 3 16,-72-6 0-16,-76-4 2 16,-79-6 0-16,-77-2-1 15,-81 2 2-15,-66-4 10 0,-64-8-12 16,-60-2-7-16,-55-2 7 16,-55-4-2-16,-62 0-3 15,-59 6 10-15,-64 6-6 16,-49 6 2-16,-52 6-1 15,-39 9 4-15,-32 13-4 16,-11 7 0-16,-11 7 4 16,5 8-1-16,28 6-3 15,40 4 0-15,52-2 6 16,73-1-3-16,91-11-3 0,88-10-7 16,94-6 7-16,99-12 1 31,98-14 1-31,85-9-1 0,98-10 5 0,90-14-5 15,72-9-1-15,73 0 0 16,61-4 6-16,44 2-6 16,48 6 0-16,29 8 3 15,18 10-10-15,-1 12-6 16,-18 18-61-16,-35 10-164 16,-50 12-419-16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9-06T07:44:46.83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C00000"/>
    </inkml:brush>
  </inkml:definitions>
  <inkml:trace contextRef="#ctx0" brushRef="#br0">22362 6436 820 0,'3'5'123'0,"-10"-7"-122"16,-6-2 4-16,-7-9 9 15,-7 1 3-15,-6-3 31 16,-7-6 15-16,-12 1-33 0,-6-2 0 15,-4 2-5-15,-3-1 12 16,1 0-23-16,-3 1-3 16,0 2 12-16,0 0-13 15,-4 2-6-15,0 0-2 16,-3 2 6-16,3 2-1 16,-2 2-6-16,-4-2 6 15,2 2-1-15,-1 0 2 16,-4 0-1-16,2-1 3 15,2 4-4-15,2 0-1 16,1 3 0-16,2 7-1 16,-1 3-2-16,-1 2 4 0,2 2-1 15,3 2-1-15,11-2-4 16,1-2-1-16,3 0 1 16,5 0 0-16,4 0 1 15,2 0-1-15,1 0-1 16,6 2-3-16,-1 2 4 15,-3 2 1-15,-4 4 0 16,-4 4 1-16,-2 2-2 16,1 0 3-16,-6 0 0 0,4-2-2 15,6-4-1 1,1-1 2-16,4-3-1 0,3 2-1 16,1-1-1-16,-1-1 1 15,5 0 4-15,4-3-4 16,7-4 1-16,2 2-5 15,0 5 8-15,-2 4-4 16,0 2 0-16,-4 2 0 16,1 2 0-16,1 0 0 15,2-2 1-15,0 4-1 16,2 0 0-16,-2 3 0 16,0-4 0-16,0 4 0 15,2 0 2-15,0 0 1 16,5 0-3-16,6 4 0 0,3 1 0 15,8 0 0-15,3 2 2 16,4 2 4-16,3-2-3 16,1 5-3-16,3-1 5 15,2 6 6-15,0 4-4 16,2 6 1-16,1 2-3 16,4 0-2-1,-1-6-1-15,5-4 5 0,3-5-1 16,2-7-3-16,3 0 10 0,5-2 1 15,8 2 5 1,2 0-6-16,8-2-6 0,5-2-2 16,4-2 0-16,1-5-2 15,-1-6 5-15,0-2-2 16,5-6 9-16,8 0-4 16,5-4-3-16,10 4-5 15,-1 0-3-15,0 4 0 16,-5 1-1-16,3-2 1 15,-2-1 4-15,3-2-3 0,4-5 1 16,-1-6 2-16,0 0-3 16,-6 0 1-16,-1 1-1 15,-5-1 2 1,-1 3-2-16,-2 1 3 0,-4-2 0 16,-2-2-4-1,0 2 3-15,4-4 0 16,0-2 5-16,1-1-7 0,1-2 1 15,0-1-2 1,-3 0 8-16,2-2-6 0,3 2 3 16,5-1 0-16,-1 1-4 0,1-2 8 15,-1 1-4 1,-2-4 4-16,-4 2-9 0,-3-4 8 16,1 1-2-16,-1-1-4 15,2-2 10-15,-1 3-7 16,0 2-3-16,-8 2 3 15,-5 2-2-15,-6 4 0 16,-3-2-1-16,-4-4 3 16,1 0-4-16,4-2-2 15,0-4 2-15,3-4-1 16,3 2 1-16,0-2 0 16,-3 2-1-1,-5 2-3-15,-6 2 3 0,-10 0 2 0,-1 0 3 16,-1-4-5-16,0-2 1 15,3-5 1-15,3-2-1 16,2-1-2-16,-4-1 3 16,-1 3 1-16,-3 2-2 15,-4 4 0-15,-7 0-1 16,0 2 1-16,-6 2-1 16,-2 2 8-16,-5-2-8 0,-1 0 2 15,-1-4-1-15,1-2-1 31,-1-2 0-31,0-3 1 0,-3 2 0 0,-4-5 1 16,-7 2-1-16,-2-3 0 16,-4-3 1-16,-3 2-2 15,-2-2 2-15,0 0-2 32,-2 2 0-32,-7 2 4 0,-7 0-4 0,-6 6 0 15,-9-1 10-15,-4 3-7 16,-5 4-3-16,5 3 1 15,-1-3 1 1,11 1 5-16,3-2-7 0,7-2 0 16,2-1 0-16,2-2 3 0,-5 0-4 15,-4-2 1-15,-7-2 0 16,1 4 3-16,-8-2-3 16,-3 2-1-16,-6 0 1 15,-1 0 5-15,-5-2-5 31,-4 2 0-31,-6 2 0 16,-3 4 0-16,-6 3-4 16,-2 5 4-16,6 6-1 15,5 4-4-15,9 2 4 16,8 2 0-16,1 4 1 16,4 0 1-16,-3 0-1 0,2 0 0 15,-4 1 1-15,-7-2-1 16,-7 1 1-16,-4 3-1 15,-5 0 5-15,1 2-4 16,2-4-1-16,9 1 1 16,6-3 1-16,6-3-2 15,4-2 1-15,1-4 1 16,-1 0 0-16,-6-3-2 16,-6 4 0-16,-4-3 3 0,-7 0-2 15,0-1-1-15,2 0 0 16,7-5 1-16,4 2-2 15,5 0-7-15,-3 2-37 16,6 2-72-16,2 4-131 16,7 1-389-16</inkml:trace>
  <inkml:trace contextRef="#ctx0" brushRef="#br1" timeOffset="28610.54">23303 14137 974 0,'-12'-12'39'0,"-3"0"-26"0,-3 4 83 16,5 4-22-16,5 4-47 15,4 0-16-15,12 6 40 16,0 10-2-16,3 10-9 16,5 8-25-16,2 10-15 15,-4 0 6-15,-4-4-6 16,-3-6-15-16,-2-6-93 15,-3-6-251-15</inkml:trace>
  <inkml:trace contextRef="#ctx0" brushRef="#br1" timeOffset="28767.27">23083 14159 1054 0,'-18'-22'35'0,"4"4"-30"16,9 0-1-16,13-4 12 15,18 0 35-15,17-1 3 16,15 4-44-16,6 6-10 16,-1 13 0-16,-3 5-79 15,-12 10-178-15,-9 7-210 16</inkml:trace>
  <inkml:trace contextRef="#ctx0" brushRef="#br1" timeOffset="28941.15">23245 14339 648 0,'-45'29'435'15,"7"-10"-395"-15,12-9 43 0,8-6-8 16,7-1-73-16,15-6 19 16,18-1 21-16,14-2-6 15,20-6-30-15,15-6-3 16,9-4-3-16,-1 0-8 16,-6 2-191-16,-6-2-214 0</inkml:trace>
  <inkml:trace contextRef="#ctx0" brushRef="#br1" timeOffset="29318.69">23659 14123 883 0,'-31'-10'150'0,"2"4"-122"16,7 1 29-16,4 4-38 16,14 7-2-16,10 6 65 15,10 10-57-15,6 8-17 16,7 8 3-16,0 4 14 0,-4-4-5 15,-5-2-18-15,-7-6 6 16,-7-12-7-16,-1-9 4 16,-3-5 9-16,-2-4 3 15,-2-9-13-15,-3-9 0 16,-3-4-3-16,-1-12 7 16,0-4-5-16,2-2-3 15,7-2 2-15,9 2-1 16,7-1 1-16,13 5 1 15,6 9 3-15,5 9 2 16,-1 4-6-16,-6 9 8 16,-6 15 13-16,-8 11-2 15,-2 8-15-15,-9 11-6 16,1 5-2-16,-5-3-17 0,1-2-34 16,0-8-99-16,-1-8-148 15,2-12-238-15</inkml:trace>
  <inkml:trace contextRef="#ctx0" brushRef="#br1" timeOffset="29585.57">24136 13922 717 0,'3'-38'101'16,"-6"10"-62"-16,1 10 58 16,2 8-1-16,2 10 2 15,1 12 47-15,1 12-46 0,2 10-54 16,1 14-5-1,2 8 16-15,0 4-27 0,0 1-9 16,3-5-7-16,3-4 0 16,1-8-9-16,5-10 3 15,4-10-7-15,0-7 0 16,2-12 0-16,-1-9-3 16,1-10-5-16,1-8-183 15,-3-12-86-15,-2-4-211 16</inkml:trace>
  <inkml:trace contextRef="#ctx0" brushRef="#br1" timeOffset="29758.23">24076 14095 1078 0,'-47'6'57'0,"16"-6"-51"16,6 0 2 0,12 0-7-16,17 0 20 0,17-6 5 15,10-2-8-15,15-4-15 16,10-6-3-16,4 0-10 15,-6 1-77-15,-12 3-187 16,-11 10-179-16</inkml:trace>
  <inkml:trace contextRef="#ctx0" brushRef="#br1" timeOffset="30324.38">24315 14141 420 0,'4'22'74'16,"7"-4"-29"-16,5-8 45 0,1-8-13 15,4-6 5 1,0-8-15-16,0-6-28 0,-3-6 1 15,-1-4 13-15,-3-2 7 16,-5 0-10-16,-5 4 14 16,-6-5-35-16,-5 5 22 15,-6 6-25-15,-5 2 34 16,-2 8-22-16,-3 8-27 16,0 10 5-16,-2 4-9 15,4 6 4-15,9 5-10 0,5 4 7 16,9-3-6-1,9 5 3-15,7-1-4 0,4 0 7 16,5 2-8-16,2-6 1 16,2 0 1-16,4-8-1 15,1-4 5 1,0-12 1 0,4-12-2-16,2-12 4 0,-1-12-6 0,-3-8 3 15,-5-9-4 1,-13 2 6-16,-11 0-1 0,-11 9 0 0,-16 2-3 15,-9 6-3-15,-9 10 5 16,-4 14 1-16,-5 14-5 16,8 12 11-16,3 8-12 15,12 8 1-15,11 0-2 16,13-2 0 0,7-2 0-16,9-1 1 0,9-12-1 15,4-3 2-15,4-6-1 16,5-6-1-16,1-1 0 15,-5-4 0-15,-7 4 0 16,-6 1 1-16,-7 6 2 16,-5-2-3-16,1 4-1 15,-3 2 1-15,-3 2-2 0,4 4 2 16,-2 0-1-16,-1-1-27 16,-1 2-130-16,1-5-126 15,2-6-365-15</inkml:trace>
  <inkml:trace contextRef="#ctx0" brushRef="#br1" timeOffset="31140.98">24983 13916 790 0,'-9'-32'102'0,"-2"6"-64"0,4 10 5 16,0 8-30-16,12 8 7 16,4 10 92-16,4 10-53 15,5 8-28-15,0 14 38 16,-4 8-12-1,-6 0-12 1,-6 0-17-16,-4-7-5 16,0-11-10-16,0-14-5 15,2-6 1-15,0-12 0 16,2-10 6-16,2-10-13 16,5-10 1-16,-3-10-2 15,8-10-1-15,-1 0 1 16,-1 1-1-16,1 9 0 0,-2 8-1 15,-4 12-1-15,0 8-8 16,-1 12 10-16,3 8 2 16,0 8 2-16,4 10 0 15,3 10-2-15,0 4 1 16,0 0 1-16,-1-3-4 16,3-7 1-16,1-6 0 15,4-8 1-15,6-10 5 16,0-8 0-16,2-9 1 15,0-8-3-15,-4-7-2 16,-6-5 3-16,-6-2-1 16,-9-3 1-16,-6 1 2 15,-6-3 5-15,-3 6 5 0,-5 4 2 16,-1 10 5 0,1 4 3-16,1 12-13 0,-3 6-12 15,3 14 3-15,-2 8-6 16,3 8 0-16,2 8 0 15,7 2 0-15,6-4 0 16,7-4 1-16,6-1-1 16,4-3 0-16,2-10 1 15,5-4-2-15,2-4 0 16,0-8 1-16,0-8 0 0,5-16 1 16,-1-10 0-1,-2-12-1-15,3-12-1 0,-3-7 1 16,-9-3 3-16,-5 2-1 15,-5 6 0-15,-7 4 1 16,-5 12-2-16,-3 12 9 16,1 5-7-16,0 14-2 15,0 9 0-15,2 11 4 16,0 12 9-16,0 5-6 16,2 12 7-16,2 10 0 15,5 0-2-15,4 0-10 16,3 0 4-16,4-8-2 15,2-8-3-15,5-11-2 0,-2-11-4 16,4-10 2-16,0-12-4 16,2-14-135-16,6-9-174 15,-3-6-379-15</inkml:trace>
  <inkml:trace contextRef="#ctx0" brushRef="#br1" timeOffset="31316.19">25743 13800 1320 0,'-63'16'63'0,"12"0"-63"16,15-4 4-16,18-4 10 0,23-2 58 16,19-4 66-16,15-4-75 15,9-6 4-15,8-4-53 16,4 0-13-16,-4-4-2 16,-7 4-7-16,-9 0-132 15,-8 2-524 1</inkml:trace>
  <inkml:trace contextRef="#ctx0" brushRef="#br1" timeOffset="32089.09">26667 13946 614 0,'3'-24'62'16,"-10"-2"35"-16,-5 2 34 16,-3 8 25-16,1 2-3 15,1 6-29-15,3 4-11 0,0 6-67 16,3 8-26-16,-1 12 4 15,1 4-2-15,2 14-12 16,3 6-5-16,7 0 0 16,10-3-5-16,10-6 0 15,8-6 0-15,3-13 0 16,4-10 1-16,0-14 5 16,-4-6-2-16,-7-14 1 15,-6-2-1-15,-8 2-3 16,-9-6 3-16,-6 5-2 15,-2 5-1-15,-2 6 7 0,-1 9-3 16,3 2 6 0,-2 5-11-16,4 2-3 0,0 2-2 15,0 2 5-15,4 9 0 16,7 8 1-16,5 1-1 16,11 11 0-16,6-5 0 15,9-2 0-15,2-12 2 16,4-8-2-16,-11-8 0 15,-3-8 8-15,-14-8-3 16,-11-10 4-16,-12-5 1 0,-12-5 7 16,-14-8-9-16,-8 1-4 15,-11 2-2-15,-1 7-2 16,1 10-4-16,2 12-15 16,9 14-42-16,6 18-96 31,8 12-187-31</inkml:trace>
  <inkml:trace contextRef="#ctx0" brushRef="#br1" timeOffset="32214.27">27340 14102 797 0,'49'0'675'16,"-24"0"-639"-16,-17-1 7 16,-10 1 3-16,2-6-10 0,10 0-21 15,9-3-15-15,10-2-2 16,9-3-26-16,9-2-417 15</inkml:trace>
  <inkml:trace contextRef="#ctx0" brushRef="#br1" timeOffset="32796.61">27897 13904 716 0,'-2'-20'100'0,"-7"4"-75"0,-9 2 116 16,-4 6-6-16,2 4-62 15,-2 8-13-15,-3 10-29 16,5 4-8-16,2 10-6 15,7 6 2-15,4 2-15 16,11 3-1-16,10-2 1 16,11-5-4-16,11-7 1 15,6-7-3-15,5-10 6 16,1-8 1-16,-5-8 0 0,-7-10 4 16,-12-7-3-16,-11-7 2 15,-10-4 15-15,-14-1 44 16,-12 0-48-16,-12 7-2 15,-8 6 24-15,-6 8-24 16,2 10-14-16,3 10-3 16,8 8-4-16,10 10-2 15,7 6-15-15,11 4-89 0,12 6-10 16,10 4-173 0,8-3-322-16</inkml:trace>
  <inkml:trace contextRef="#ctx0" brushRef="#br1" timeOffset="33222.35">28151 14008 845 0,'4'-40'136'16,"-12"6"-113"-16,-10 6 102 15,-2 8 1-15,2 8-39 16,7 6-59-16,7 10-27 16,8 12 11-16,9 12 2 15,5 13-5-15,9 10-3 16,-3 10 1-16,3-1 0 0,-5 2-4 15,-6-4-1-15,-5-6 0 16,-4-10-1-16,-3-12 2 16,-2-12 5-16,-2-9 44 15,-4-9 3-15,-5-13-48 16,-5-6-2-16,-5-12-4 16,-4-13 4-16,-4-8-3 15,3-8 3-15,4-8-5 16,6-1-1-16,12 7 1 15,14 8 0-15,15 10 0 16,10 16 0-16,5 12 0 16,4 10-1-16,-11 10 1 0,-6 8 6 15,-16 8 4-15,-11 6-1 16,-10 4 8-16,-15 1-14 16,-13-4-2-16,-5-3-1 15,-11-3 0-15,3-6-16 16,7-4-89-16,8-4-118 15,12 2-208-15</inkml:trace>
  <inkml:trace contextRef="#ctx0" brushRef="#br1" timeOffset="34372.66">28325 14123 679 0,'51'-10'69'0,"-6"-2"35"16,-7-10 26-16,-5 0-57 15,-4-6-11-15,-2-3 33 16,-2-3-26-16,-8 2-18 15,-5 0 14-15,-10 0-8 16,-4 2-26-16,-15 6 13 16,-5 6-26-16,-6 4-1 15,-1 8-6-15,0 8-7 16,6 6 1-16,3 8-5 16,9 6 6-16,5 6-6 0,3 6 0 15,10 4 1-15,4 2 1 16,7 0-2-16,3-1 0 15,6-7 0-15,5-6 2 16,-1-12 1-16,2-10 1 16,6-8-1-16,3-10 4 15,0-10-6-15,-4-2 1 16,-4-4 2-16,-10-9-3 16,-9-1 0-16,-8-2 1 15,-5-4-1-15,-8 0 2 16,-3 8-2-16,-7 12 2 0,-4 8-3 15,-6 12-2 1,-1 12 2-16,0 6-7 0,4 8 7 16,8 8-1-16,9 6 0 15,12 2 0-15,15 0-2 16,7-2 3-16,6-3 0 16,4-8 1-16,-5 1-2 15,-4-2 1-15,-4-1 0 16,-6-2 0-16,-1 2-1 15,-3-3-7-15,-1-2-46 0,4-2-70 16,2-4 29-16,9-6-116 16,11-6-56-16,9-8 152 15,9-8 106-15,0-8 9 16,-5-6 4-16,-8-7 10 16,-16 3 63-1,-16-4 69-15,-13 4-51 0,-11 0 43 16,-9 4-78-16,-7 4 25 15,2 6-1-15,0 10-16 16,-2 6-33-16,4 10-21 16,-2 8-12-16,4 10-1 0,0 6-2 15,5 6 2-15,10 6-1 16,6 3 1-16,6-3-1 16,13-7 0-16,1-2-3 15,6-9 3-15,1-12 0 16,0-10 1-16,-3-14 4 15,1-13-2-15,-6-9 0 16,-5-5-1-16,-7 0 3 16,-7 3 0-16,-9 8-3 15,1 6 3-15,-4 8-4 0,3 6 4 16,5 6-5 0,2 2 0-16,4 4-9 0,2 2 9 31,9 4 0-31,1 6 0 0,5 12-1 0,4 6 1 15,2 6-1-15,-3 3 1 16,2-9 0-16,1-6-1 16,2-16 0-16,2-10 1 15,4-18 1-15,-2-13 2 16,-2-9-2-16,-6-6 2 16,-8-4-1-16,-13 0-1 0,-4 0 2 15,-7 4-1-15,-4 2 3 16,1 2-3-16,4 7 6 15,1 13 14-15,3 8-4 16,1 8-7-16,1 10-6 16,2 12 9-16,0 16 10 31,2 13-9-31,5 11-5 0,6 12-7 0,8-2 4 16,0-2 0-16,8-7-4 31,6-12-2-31,-4-8 0 0,0-15-2 0,-5-8-1 15,-1-10-1-15,-3-8-71 0,-7-9-203 32,-3-5-347-32</inkml:trace>
  <inkml:trace contextRef="#ctx0" brushRef="#br1" timeOffset="34671.64">29493 13882 1206 0,'-50'12'173'0,"17"-6"-164"16,17-2-7-16,21-4 21 16,19 0 30-16,17-6 5 15,15-2-35-15,8-6-9 0,5-2-2 16,0-2 7 0,-9 2 23-16,-8 4-18 0,-15 4-8 15,-12 2-3-15,-10 12 28 16,-3 6 3-16,-8 10-15 15,0 6-14-15,1 8-11 16,-3-6-4-16,2 2-1 16,3-9-6-16,2-5 1 15,2-4-59-15,3-9-99 16,3-6-145-16,2-9-190 0</inkml:trace>
  <inkml:trace contextRef="#ctx0" brushRef="#br1" timeOffset="34923.06">30054 13615 907 0,'-31'-33'155'0,"-9"16"-81"16,-3 16 27-16,3 14-49 15,9 14-19 1,9 5-16-16,13 4-3 0,11-3-8 16,13-4 4-16,8-13 8 15,6-8 6-15,2-10 6 0,-4-8 20 16,-5-4 18-16,-11-4-3 15,-7-2-44-15,-8-2-12 16,-9 0-5-16,-5-2-4 16,-7 3-1-16,1 5-12 15,-2 6-44-15,1 10-59 16,0 12-29-16,5 12-90 16,5 11-190-16</inkml:trace>
  <inkml:trace contextRef="#ctx0" brushRef="#br1" timeOffset="35772.66">30293 13796 855 0,'15'-30'76'16,"-11"-4"12"-16,-10 7 51 16,-5 4-53-16,-5 3 7 15,-4 4-46-15,-4 2-10 16,-1 4-6-16,-4 10-10 15,-2 10-8-15,-5 5 1 16,3 11-8-16,4 9-5 16,4 5 0-16,9 2 3 15,12 0-4-15,13 0 0 16,11-6 0-16,11-10 0 0,8-12 0 16,3-10 2-16,-3-10 2 15,-3-10 3-15,-5-8-5 16,-6-4 5-16,-5 0 1 15,-9 0 1-15,-9 2 12 16,-6 4-10-16,-7 2-1 16,-7 0 0-16,-7 6-10 15,-4 0 0-15,0 6 3 16,3 6-6-16,-3 6 4 16,7 8-1-16,1 8 1 15,4 12-1-15,5 4-1 0,8 8-4 16,6 0 4-16,8-2-7 15,9-8 6-15,6-14 1 16,2-12 1-16,4-16 0 16,0-7 3-16,-2-12-3 15,-2-5 0-15,-6-2 3 16,-2-2-3-16,-6 6 1 16,-2 4-1-16,-2 6 0 15,0 0 2-15,2 6-4 16,2 4 0-16,3 2 1 15,0 6 1-15,-3 4-1 16,3 10 1-16,-3 4 2 16,-2 12 3-16,-2 10 3 0,-3 0 8 15,-3-4 16-15,-3-8-5 16,-3-10 6-16,3-12 11 16,-2-8 3-16,2-10-44 15,2-10 0 1,1-6-3-16,2-6 0 0,3-2-3 15,3 2 0-15,3 4 3 16,3 4 0-16,4 2-4 16,-1 8-5-16,0 7 4 15,-2 8 2-15,-5 9 3 16,1 9 0-16,-4 11 3 0,-3 5-2 16,3 5 1-16,-4 0 1 15,3-2-3-15,-1-8 5 16,4-4-4-16,-3-8 5 15,1-4-6-15,4-4 0 16,-3-4-7-16,3-4-56 16,6-4-281-16,2-8-670 15</inkml:trace>
  <inkml:trace contextRef="#ctx0" brushRef="#br1" timeOffset="36183.65">31937 13294 785 0,'-3'-3'7'0,"1"-5"2"0,-2-6-9 16,0-1 4-1,-2-7 14-15,0-3 42 0,-3-4 27 16,-1-1 1-16,0-2 0 16,-1 4-14-16,0 4-4 15,0 6 1-15,-2 6-34 16,-8 10-27-16,-3 10 6 16,-3 10 5-16,1 4 17 15,3 8-24 1,9 4 15-16,12 4-2 0,12 5 10 0,5 7 0 15,5 4-9-15,5 4-3 16,-6 2-8-16,0-2-10 16,-6-6-7-16,-4-8 0 15,-5-8 0-15,-1-5-6 16,-6-8-51-16,-4-5-196 16,-4-1-327-16</inkml:trace>
  <inkml:trace contextRef="#ctx0" brushRef="#br1" timeOffset="36593.08">31679 13569 1112 0,'-8'-20'52'0,"6"6"-44"15,9 6-8 1,15-2 8-16,13 0-1 0,17-6 9 0,8-2 6 16,3 0 24-16,-5 2-15 31,-19 2-6-31,-12 8 85 15,-16 4 0-15,-8 8-64 16,-12 12-36-16,-4 6-4 16,-1 6 1-16,-1 6-7 15,1-3 0-15,9-8-2 16,13-3 2-16,5-6 0 0,76-6 8 16,-66-18-7-16,-4-3 3 15,-1-2 5-15,-5 4-6 16,14-14 4-16,-7-1-3 15,-11-2 2-15,-9-2 8 16,-6-2-5-16,-8-2 2 16,-6 2-3-16,-4 6-3 15,-1 2 0-15,0 12-5 16,4 6-8-16,2 10 5 16,6 10-7-16,-1 8-28 15,6 8-56-15,6 8-109 16,6 2-110-16,2-4-576 0</inkml:trace>
  <inkml:trace contextRef="#ctx0" brushRef="#br1" timeOffset="36923.23">32251 13543 704 0,'6'-44'330'0,"-6"-4"-303"16,0 0-3-16,0 2 18 15,12 10-12-15,7 9-14 16,8 12 2-16,6 11 1 0,6 12-4 15,-1 7-8 1,2 10 13-16,-7 3 38 0,-8 4 5 16,-12 2 17-16,-13-4-20 15,-11-2-6-15,-10-6-12 16,0-6 14-16,-4-10 14 16,5-6 5-16,7-10-56 15,4-10 0-15,4-8-1 16,5-6 12-16,5-4-7 15,4 2-10-15,4 2-5 16,1 6-7-16,7 6 1 16,4 1-4-16,0 12 1 0,-3 2-3 15,-2 7-15-15,-7 7-103 16,-2 2-186-16,1 8-642 16</inkml:trace>
  <inkml:trace contextRef="#ctx0" brushRef="#br1" timeOffset="38938.79">23553 15037 854 0,'-5'14'184'0,"3"-8"-166"15,-1-2 49-15,3-8 76 16,0 0-24-16,0 0-53 0,3-8-43 16,-1-10-14-16,3-4-7 15,1-12 6 1,5-8 2-16,7 0-3 0,5-1 0 16,4 5 1-1,-2 2-6-15,-2 14 3 0,-7 8-2 16,-5 8-3-16,-7 8 3 15,-2 4-3-15,-2 2 0 16,7 10 35-16,5 8-13 16,1 10-13-16,5 4-7 15,-1 9-2-15,-3-4-9 16,-3 0-12-16,-5-1-46 16,-6-2-146-16,-6-2-80 0,-9-6-582 15</inkml:trace>
  <inkml:trace contextRef="#ctx0" brushRef="#br1" timeOffset="39095.29">23524 14979 1075 0,'-9'-12'105'0,"6"0"-103"15,6 6-2-15,3-8 9 16,10 6-2-16,13-6-2 16,14 2 1-16,7 2-6 15,10 2-61-15,3 2-177 16,1-2-143-16</inkml:trace>
  <inkml:trace contextRef="#ctx0" brushRef="#br1" timeOffset="39369.39">24087 14757 1012 0,'-11'-17'22'16,"-7"3"-1"-16,-7 2 98 16,-4 6-18-16,0 2-69 15,6 8-24-15,2 6-8 16,10 2 0-16,7 6-1 15,13-4-1-15,10 3 2 16,10-2 3-16,12 2-3 16,3-3 4-16,1 4-3 0,-3 0 0 15,-9 0 3-15,-10 0-4 16,-12 0 13-16,-16-6-6 16,-7 2 1-16,-15-2-8 15,-7 2 1-15,-4-6-2 16,0 2-21-16,7-4-61 15,11-4-136-15,13-2-111 16,14-4-119-16</inkml:trace>
  <inkml:trace contextRef="#ctx0" brushRef="#br1" timeOffset="39630.6">24490 14698 607 0,'27'-26'271'15,"-18"8"-228"-15,-18 8 51 16,-18 4 3-16,-4 2-3 15,-2 8-35-15,-3 4-43 16,5 4-10-16,6 2-5 16,10 4 2-16,8 0-3 15,12 4-11-15,8-4 11 16,10 4 0-16,6-2 3 16,6 1 7-16,1-7-6 0,-10 0 3 15,-3-2-4-15,-12-4 13 16,-9 2 5-16,-4-4 0 15,-11 6-16-15,-5-2-5 16,-5 2-8-16,-6 2-78 16,2-6-198-16,6-6-325 15</inkml:trace>
  <inkml:trace contextRef="#ctx0" brushRef="#br1" timeOffset="39819.47">24675 14690 1103 0,'18'2'44'0,"-13"4"-39"16,-12 4 13-16,-7 8 11 16,4 0 9-16,5 8-25 15,3 1-9 1,4 1-4-16,5-6-8 0,3 0-24 16,2-8-142-16,-3-4-154 15</inkml:trace>
  <inkml:trace contextRef="#ctx0" brushRef="#br1" timeOffset="40070.89">24619 14618 973 0,'-8'-4'0'0,"-1"4"2"16,3 4-2-16,3 2 5 16,8 6 6-16,8 4-7 15,7 0-3-15,5 2 3 16,-2-6 5-16,0-2 12 15,-5-10 53 1,-5-6 30-16,-8-6-48 0,-5-6-31 16,-7-8 4-16,-6 2-9 15,-7 2-5-15,-5 8-15 0,-2 10-12 16,0 8-58-16,6 10-63 16,5 6-111-16,7 10-298 15</inkml:trace>
  <inkml:trace contextRef="#ctx0" brushRef="#br1" timeOffset="41457.19">24912 14783 535 0,'22'-17'96'16,"-5"-5"-36"-16,0-8 9 16,-5-4 39-1,-3-2 2-15,-4 2 2 0,-10 4-7 16,-4 6-35-16,-3 6-23 0,-5 8 26 15,-2 4-50-15,-1 8-16 16,-3 8 0-16,1 8-3 16,2 4-4-16,2 2-1 15,7 4 1 1,5 0-2-16,8-2-2 0,4-2 1 16,5 2-4-16,5-8 6 15,1-8 0-15,2-6 1 16,1-5 4-16,-3-8-2 15,4-7 4-15,-6 2-5 16,-1 4-1-16,-6 0 0 16,1 8 0-16,3 10 2 15,3 10 3-15,5 0-4 0,5 10 1 16,2 7-2-16,-6-1-5 16,-2 2 5-16,-11 2 4 15,-6 0-3-15,-8-2 5 16,-7-4-1-16,-5-10 5 15,-3-12-2 1,0-10 10-16,-4-16-18 0,0-14 9 16,3-14-6-16,5-6 1 15,3-4 0-15,9 6-1 16,10 3-2 0,9 9-2-16,7 10 1 0,8 8-1 0,4 6 1 15,4 10 2-15,-4 2-2 31,1 6 1-31,-10 8 0 16,0 6 2-16,-4 4 1 16,-3 6-2-16,-9-3-1 15,1-1 5-15,-5-8-6 16,-2-4 6-16,0-10 4 0,-2-4 11 16,-2-8-21-16,-2-9 0 15,2-2 0-15,-3-12-1 16,1-1 6-16,6-8-6 15,5 6 1-15,1 0-6 16,8 8 6-16,2 4-3 16,2 10 2-16,-2 6 1 15,0 8 0-15,2 8 1 16,-5 6 0-16,3 8 5 16,-2 6-5-16,2 4-2 15,2-2 1-15,2-6-3 16,2-4-1-16,3-12 3 0,4-7 1 15,3-14 2-15,1-7-2 16,4-6 0-16,-4-6 5 16,-6 2-4-16,-11 0 6 15,-7 4 2-15,-11 0-6 16,-9 4 6-16,-6 0-1 16,-4 0-5-16,0 8 12 15,-1 4-14-15,-3 8-2 16,4 8 4-16,0 6 2 15,7 6-5-15,0 6 0 16,7 4-10-16,10 6 8 0,11-2-5 16,9 2 5-16,10-4-1 15,9-4-1-15,8-11 4 16,6-7-1-16,4-16 3 16,1-6-3-16,-8-15 5 15,-4-5-3-15,-10-4 1 16,-13-4 1-16,-10 0 1 15,-16 4 2-15,-8 4 5 16,-10 6-8-16,-10 10 2 16,-5 7-4-16,-6 9 4 15,4 9-5-15,-1 7 0 0,10 4-2 16,7 4-3-16,5 4 2 16,12 0 3-16,5 2-10 15,10 0 4-15,8-2 0 16,8-4 4-16,0-8-1 15,2-10 3-15,-1-12 3 16,-6-12-1-16,-3-14 3 16,-8-8-4-16,-4-8-1 15,-6-6 6-15,-8 2-5 16,-3 2-1-16,-1 5 3 16,-2 13 1-16,5 10 1 15,-1 12-1-15,5 8-4 0,-2 2-5 16,2 8 5-16,0 6 7 15,2 8 0-15,5 9-3 16,0 10 6-16,1 12 8 16,6 5 3-1,-3 0 12-15,0-2-19 0,1-10-14 16,1-6-2-16,3-17-7 16,3-14 6-16,6-9-34 15,6-13-176-15,2-19-317 16</inkml:trace>
  <inkml:trace contextRef="#ctx0" brushRef="#br1" timeOffset="42037.32">26680 14762 839 0,'0'-23'216'16,"2"6"-205"-16,-2 7-10 16,-4 2-1-16,4 4 0 15,2 8 10-15,6 6 43 16,-2 6 9-16,3 6-36 15,-1 6-7-15,0 3 0 16,-6-1-18-16,-2-2 12 16,-2-10-10-16,-1-6 5 15,3-6 20-15,0-12 7 16,0-12-28-16,0-11 1 16,-2-8-2-16,2-12 0 0,-3-1 7 15,6 6-9-15,-3 4 1 16,2 10-5-16,1 14-15 15,3 8 15-15,7 10 2 16,6 4 2-16,3 6-3 16,2 4 1-1,3 8-1-15,-3 6 7 0,-1 4-3 16,-6-2-2-16,1-4-3 16,-7-10 0-16,-4-8 7 15,-2-7 17-15,-3-7 37 16,0-15-30-16,1-12-19 15,-3-10 0-15,-3-5-9 0,-1 0-1 16,-6 10-1-16,2 10-1 16,1 10-20-16,3 8-84 15,6 10-64-15,7 10-71 16,7 6-73-16</inkml:trace>
  <inkml:trace contextRef="#ctx0" brushRef="#br1" timeOffset="43439.4">27345 14734 106 0,'20'-18'603'0,"-18"-2"-550"16,-11-2 124-16,-9 0-26 0,-6 2-15 15,-3 4-28-15,-2 6-35 16,-2 6-53-16,2 6-20 16,2 8 4-1,5 0-4-15,6 8 3 0,5 4 1 16,9 6-4-16,2 2 0 15,7 5-1-15,3-3-16 16,6-2 15-16,4-6-1 16,2-10-7-16,1-10 10 15,2-8 2-15,-6-12 7 0,-1-9-5 16,-3-2 0-16,-5-5 0 16,-6 1 1-16,-1-1 3 15,-3 10 1-15,-5 4-1 16,3 8 1-16,0 6-9 15,2 4-5-15,-2 2-10 16,6 6 15-16,0 2 2 16,7 6-2-1,3 8 2-15,1 6-2 0,3 2-5 16,0 0-3-16,-2 3 2 16,-3-13 0-16,1-4-8 0,-8-10 6 15,1-10 8 1,-1-8 0-16,0-12 5 15,2-6-1-15,-2-7 2 16,-1-2-4-16,-3 2 3 0,-2 1-4 16,-2 6-1-16,6 8-2 15,3 8-9-15,6 4 10 16,8 8 1-16,0 8 2 16,2 6 1-16,2 10 5 15,-6 10-2-15,-3 2-6 16,-5 4 1-16,-7 0-1 15,-4-9 0-15,0-12 11 16,-2-2 0-16,0-16 28 16,0-2 0-16,-5-16-39 0,1-2 0 15,-4-12 8-15,2-5-7 16,-1-4-1-16,7 4 0 16,2 0-10-1,6 10 9-15,3 4 1 0,9 8 1 16,7 6 0-16,2 4-1 15,4 8 1-15,0 4 1 16,-7 10-1-16,1 4 1 16,-7 4 2-1,-7 8-4-15,-7 4 4 0,0-7-9 16,-6-9 10-16,0-7 3 0,0-6-1 16,2-9 1-16,0-9-2 31,0-6-1-31,0-10-5 15,4-3-3-15,1-12 0 16,6-6 3-16,4 4 1 16,3 10-1-16,3 0-7 15,-2 14 5-15,-3 14-2 16,-1 4 4-16,2 10 7 0,-5 8-7 16,5 4 0-16,-2 4 1 15,3 2 0-15,-1-2-1 16,4 0 0-16,-1 0-1 15,-1-6 1-15,0-4 0 16,-1-7-3-16,-3-8 3 16,3-9 0-16,-1-8 0 15,4-8 2-15,1-4-2 16,-2-8 3-16,-4 0-2 16,-10 2 4-16,-6 6 0 15,-8 6 1-15,-8 4 0 16,-7 1-6-16,-3 12-2 15,1 5 2-15,-1 4 5 0,3 6 2 16,6 8-7-16,3 12 0 16,5 0-2-16,7 8 1 15,6 2-3-15,9 0 3 16,8-4-1-16,3-2-1 16,8-14 1-16,-1-3 4 15,6-12 1-15,1-9 3 16,3-6-1-16,-1-8-1 0,4-10 0 15,-1-4 1-15,-6-2-1 16,-3-2-3-16,-10 0 2 16,-13 10 5-16,-9 4 17 15,-10 8-25-15,-10 10-3 16,-6 8 3-16,-3 8 0 16,2 6-2-16,7 6-5 15,9 4-12-15,12 6 10 16,10-2 8-16,5 0 1 15,4-2 2-15,-4-4 1 16,-5-7-1-16,-4-7 1 16,-11-2 23-16,-7-2-14 15,-5-2-9-15,-1 2-3 0,-1-4 0 16,5 0-37-16,5-4-87 16,8-4-243-16,11-8-297 15</inkml:trace>
  <inkml:trace contextRef="#ctx0" brushRef="#br1" timeOffset="43928.03">29666 14632 882 0,'-15'18'69'0,"-16"-4"-49"15,-7-2 130-15,-7 2-30 16,1-6-48-1,-1-4 7-15,1-4-11 0,6-8-24 16,-1-8-22-16,6-6-16 16,4-2-4-16,2-12 1 15,8-2-6-15,3 2-1 16,7 0 0-16,5 4-5 16,6 8 8-16,2 8-10 15,3 6-5-15,-1 7 2 0,4 16-4 16,-2 9 17-1,-1 10-5-15,-3 16 6 0,-4 6 4 16,-6 8-4-16,-3 0 0 16,0-2 3-16,-2-3-3 15,8-7-1-15,6-14-16 16,13-10 13-16,8-14 4 16,10-12-3-16,6-12 8 15,1-12 9-15,-2-6-1 16,-6-9 34-16,-11-2-10 0,-4-4 5 15,-9-3 5 1,-5-8-19-16,-4-4-8 0,-2 2-9 16,-2 8-6-1,-1 5-5-15,1 15-5 0,2 19-44 16,0 7-169-16,0 13-162 16</inkml:trace>
  <inkml:trace contextRef="#ctx0" brushRef="#br1" timeOffset="44480.56">30129 14562 899 0,'-15'-6'43'0,"3"8"-39"15,6 6-4 1,2 6 6-16,4 8 9 0,2 8-2 16,2 2 2-1,4 8 8-15,-2 4-13 0,1-3-3 16,-1-5-4-16,1-9-3 15,-2-10 2-15,-3-9 2 16,0-8 46-16,-4-12-38 16,-3-6 7-16,0-14-2 15,-3-11 11-15,-3-3 4 16,1-8-7-16,4 6 2 16,2 8-15-16,4 14-12 15,6 8-12 1,6 12 12-16,5 12 4 0,8 6-1 0,-1 10 3 15,8 6-3-15,-1 10 9 16,-2 4 11-16,-4-2 1 16,-4-5 8-1,-5-9-5-15,-7-11-3 0,-3-11 26 16,-4-5 32-16,1-11-33 16,4-15-38-16,-3-5-8 0,-1-12 1 15,-1-4-4 1,-4 2-6-16,-1 2 0 0,-1 8-68 15,4 1-156 1,2 12-181-16</inkml:trace>
  <inkml:trace contextRef="#ctx0" brushRef="#br1" timeOffset="44843.15">30513 14538 736 0,'9'36'95'0,"-3"-6"-74"15,-6 4 68-15,-2 0-4 16,4-2 6-1,6 0-27-15,0-2-25 0,7-7-4 16,4-5-17 0,1-6-9-16,2-6 11 15,-2-6 10-15,-5-9 28 16,1-6-11-16,-5-10-30 16,-5-7 0-16,0-4-10 15,-4-10 10-15,-2 2 0 16,-4 2 10-16,-2 6 25 15,0 12-19-15,-3 6-13 16,3 10-15-16,1 4-5 0,2 8-7 16,3 6 3-1,3 10 8-15,4 6-5 0,-1 10 1 16,3 6-8 0,5-2-9-16,-1-8-35 0,-1-2-55 15,1-8-43-15,-3-12-193 16,2-6-118-16</inkml:trace>
  <inkml:trace contextRef="#ctx0" brushRef="#br1" timeOffset="45820.03">30889 14526 842 0,'3'-18'144'0,"-3"8"-124"16,-3 6-8-16,1 0 2 15,2 8 13-15,5 8 64 0,1 6-11 16,6 10-36-16,1 6-12 15,1 4-11-15,-3 0-10 16,-3-4-5-16,-4-8 9 16,-1-8-10-16,-3-10 2 15,0-4 0-15,0-4 9 16,0-12-1-16,-3-8-13 16,3-6 13-16,-4-4 3 15,0-2 1-15,0-2 6 0,1 10-16 16,-1 4-9-16,6 6-1 15,7 8 0 1,7 2 1-16,3 4 0 0,10 4 0 16,-2 6 0-16,-4 4 0 15,-6 6 13-15,-7 2 0 16,-8 4-5-16,-2-2 6 16,-6-6-2-16,2-6-4 15,0-2 3-15,2-10 16 16,-3-6-23-16,3-6-4 15,-2-10 0-15,2-6 1 0,2-8-1 16,6-8 2 0,5-3-3-16,3 6 1 0,5 2-1 15,6 11 1-15,-2 14-5 16,-3 9 5 0,-3 10 2-16,2 13-2 0,-7 10 3 15,2 7-1-15,1 1-1 16,-4 2-1-16,3-6 0 15,-1-4 0-15,-3-6-1 16,1-10-1-16,-1-6-2 0,0-6-5 16,3-8-14-1,3-8-50-15,1-10-45 0,6-6-30 16,-4-2 78-16,2-6 59 16,-8 4 11-16,-2-5 3 15,-6 1 1-15,-3 0 12 16,-2 0 2-16,-2 4 11 15,-1 6 69-15,1 10-6 16,-2 8-50-16,2 8-39 16,2 12-1-16,4 12 13 15,0 8-6-15,3 14-1 0,5 12-1 16,-4 4 0 0,3 0 0-16,-1-1-3 0,-4-7 2 15,-2-6 0-15,-1-16-6 16,-1-6 5-1,-2-10 1-15,0-8 7 0,0-4 15 16,0-12-9-16,0-6-15 16,-2-10-3-16,2-6 3 15,2-8-3-15,0 6-2 16,2 3-2-16,3 10 1 16,4 6-4-16,5 7 4 15,2 9 0-15,2 2 2 0,0 8 0 16,-2-1 1-16,-5 6 4 15,-7 4-2-15,-8 4 28 16,-7 6-6-16,-8 4-8 16,-12-2-9-16,-2-4 3 15,-3-4-11-15,3-12-1 16,9-6-3 0,4-8-15-16,9-2-56 0,5-8-84 15,8-4-101-15,7-4-301 16</inkml:trace>
  <inkml:trace contextRef="#ctx0" brushRef="#br1" timeOffset="46733.7">31743 14484 744 0,'19'11'112'0,"-5"2"-97"16,-7-3 21-16,-3-6-5 16,5-2 17-16,-2-2 52 15,4-8 13-15,2-4-61 16,-1-2-9-16,-1-4 3 15,-5-6 0-15,-4-2-13 16,-4-1-7-16,-4-4-2 0,-1 0-9 16,-2 5 2-16,2 6 3 15,1 8 40-15,-1 6-50 16,3 8 0-16,-7 10 8 16,-3 6-16-16,-1 6-2 15,-1 6-1-15,5 1-4 16,7 1 3-1,8 0 0-15,7-2 1 0,5 2 1 16,6-8-4-16,4 0 4 16,1-8-3-16,4-10 6 15,3-10-3-15,3-10 0 16,2-12 1-16,1-8 9 16,-2-11-8-16,-9 0-2 15,-11-1 5-15,-12 1 2 0,-8 7 4 16,-8 10-9-16,-2 6 23 15,-4 8-5-15,-2 6-17 16,0 12 0-16,1 0-2 16,1 6 0-16,3 2-1 31,4 6-6-31,4 0 4 16,5-4-1-16,7 4-3 0,2-2 3 0,6-6-1 15,3-4 3-15,3-4-1 0,0-8 2 16,0 0 2-16,-5-2 2 15,-3 2-4-15,-7 2 3 16,-4 6-1-16,-4 4 1 16,0 10 5-1,0 6-6-15,2 3-1 0,0 3 2 16,2-2-3-16,2-4 5 16,6-7 0-16,-2 2-3 15,3-9 8-15,3-2-4 16,1-2 5-16,3-10 14 15,2-6-11-15,0-6 0 16,5-13 0 0,0-5-7-16,-4-4 4 15,29-68-5-15,-55 98 9 16,-1 4 13-16,-2 2-10 16,2 4-13-16,-7-2-5 15,-1 6-3-15,-1 6-1 16,5 6 0-16,4 4-2 15,6 6 3-15,10 2 3 16,5 6 2-16,7 3-1 16,1 3 1-16,-2-4-3 15,0-2 3-15,-8-4 0 16,-4-10 2-16,-7-6 2 0,-2-6 5 16,-4-6-3-16,-8 0-7 15,-3-2-1-15,-7 0-11 16,1-6-54-16,0 4-101 15,9-12-143-15,12-2-390 16</inkml:trace>
  <inkml:trace contextRef="#ctx0" brushRef="#br1" timeOffset="46797.33">32529 14480 331 0,'4'2'0'15</inkml:trace>
  <inkml:trace contextRef="#ctx0" brushRef="#br0" timeOffset="59405">24839 17610 697 0,'-6'-4'255'0,"-2"0"-168"0,-3 4-16 0,-3-4 25 16,5 0 5-16,-2-2-51 16,0-2 3-16,-7-2 12 15,-2 2-20-15,-7 4-18 16,0 8-14-16,-4 6-6 16,0 2-5-16,6 10 0 15,8 0-2-15,6-4-4 0,13 0 4 31,11 0 0-15,14 4 2-16,13 0-2 0,12 6 0 16,3-2 0-16,0 2 2 15,-5-6-1-15,-10 4 1 16,-16-12 0-16,-8 3 6 16,-13-3 38-16,-17 4-12 15,-8 4-8-15,-9 2-2 16,-8-4-15-16,2-6-1 15,1-8-5-15,5-6-3 16,4-10-9-16,7-12-41 16,5-4-71-16,4-10-115 0,11-5-162 15,11 0-150-15</inkml:trace>
  <inkml:trace contextRef="#ctx0" brushRef="#br0" timeOffset="59609.17">24885 17584 727 0,'22'-18'152'16,"-7"10"-59"-16,-8 12 57 15,-7 6-30-15,3 16-29 16,-1 4-15-16,0 16-2 16,3 2-23-16,-3 2-2 15,0-6 13-15,2 1-20 0,1-14-15 16,-1-8-13-16,1-5-12 16,6-4 7-16,2-10-4 15,9 0-3-15,12-8-2 16,6-6 0-16,9-2-19 15,0-6-179-15,4-1-263 16</inkml:trace>
  <inkml:trace contextRef="#ctx0" brushRef="#br0" timeOffset="59985.62">25406 17642 1131 0,'-37'0'84'16,"1"4"-69"-16,9-8-5 0,9 4 0 15,16 0-5-15,13-8 3 16,11-2-1-16,11-2-1 16,8-6-6-16,-3 4 1 15,-7 4-1-15,-9 2 3 16,-11 8-2-16,-8-4 10 16,-10 8-6-16,-9-4-2 15,-1 4 7-15,-8 2 11 16,0 6-9-16,1 6 8 15,4 0 1-15,6 4 6 16,4 0-10-16,5 0 0 0,5 6 12 16,5-2 7-1,1 6 9-15,3 4-7 0,2-6-2 16,2 2-12-16,1-5-4 16,1-5-11-16,6 0-2 15,-2-8-2-15,6-4-3 16,0-6 1-16,4-4-3 15,2-4-8-15,4-10-122 16,-4-8-199-16,3-6-496 16</inkml:trace>
  <inkml:trace contextRef="#ctx0" brushRef="#br0" timeOffset="60142.4">25524 17762 1119 0,'-42'14'135'15,"0"-6"-107"-15,8 2-16 16,14-6-8-16,13-4-1 15,18 0 6-15,14-8-9 16,20-6 0 0,13-4-142-16,7-4-287 0</inkml:trace>
  <inkml:trace contextRef="#ctx0" brushRef="#br0" timeOffset="60409.62">25863 17584 927 0,'-12'-8'157'0,"-7"4"-64"15,-8 4 1-15,-4 4-33 0,0 8 3 16,4-2-24-16,4 2-32 16,13 2-5-16,10 0 0 15,8 4 1-15,10 0-4 16,9 4 6-16,7-4-5 16,1-2-1-16,3-2 1 15,-9-4 4-15,-7-2 3 16,-9-2 23-16,-6-2 49 15,-4 4-23-15,-13 0-17 16,-3 2-25-16,-5 0-11 0,-3 2 1 16,-2-2-5-1,-2-6-19-15,5-9-141 0,-2-4-258 16</inkml:trace>
  <inkml:trace contextRef="#ctx0" brushRef="#br0" timeOffset="62318.99">16320 18267 799 0,'11'5'36'0,"1"-10"55"0,1-4 79 16,3-9-42-1,3-5-28-15,6-7-26 0,0 2 0 16,-1-6-30-16,-2 6 3 0,-6-4-16 16,-5 2-4-16,-7 4-15 15,-8-2-10-15,-7 6-2 16,-7 0-1-1,-4 8-3-15,-5 2-2 0,3 12 2 16,-1 8-2-16,4 6 2 16,9 4-5-16,7 8 8 15,14 2-4-15,9-6 5 16,13 4 0 0,11 0 0-16,3 2 2 0,-1-2-3 15,-4 4 1-15,-11-6-1 0,-10-2-1 31,-11 0 2-31,-10-4 4 16,-11 0-1-16,-5-4-1 16,-5 3-2-16,6-7 2 15,-1 0-2-15,9-6-1 16,5-6-21-16,10-6-10 16,9-10 32-16,14-9 15 15,8-9-9-15,5-8-4 16,4 0 1-16,-5-2-2 15,-10 6 3-15,-11 8 5 0,-7-2-5 16,-13 6 6-16,-6 2 4 16,-6 4 7-16,-3 4-7 15,-3 8-14-15,-2 2 1 16,-2 8-1-16,-47 26 2 16,62-16-2-16,-2 4-1 15,5-2 1-15,2 2 0 16,-5 12 0-16,7 2 1 0,9 6 1 15,4-2-2 1,7 4 0-16,7 0 0 16,4-6-1-16,2-5 1 0,1-7 0 15,-1-7-3-15,0-7 3 16,-4-8 7-16,3-4 2 16,-6-6 5-16,-1 0-12 15,-2-4 1-15,-2-4 0 16,0-4 0-16,-6-2 0 15,-1-6 1-15,-8-8-1 16,-6-2-1-16,-6 4-2 16,-5 4 3-16,-7 5 5 15,-1 13-3-15,-2 10-5 0,-2 12-6 16,1 5 2-16,-1 4 1 16,8 10 3-16,4-1-2 15,9 0-1-15,9-4 3 16,6 0-2-16,5-4 1 15,9 0-1-15,4-2 2 16,4-2 0-16,1 8 0 16,-3-2 0-16,-2 2 0 15,-6 4 1-15,0-1-2 16,-6-2 4-16,-3-5-6 16,-1 0-4-16,-1-6-15 0,-1-8-23 15,1 0 6 1,-3-8 18-16,0-6 15 0,1-8 6 15,-4-4 0-15,-4-2 0 16,-4-6 4-16,-4 2-2 16,0 0-1-16,-3 6 2 15,2 8-3-15,1 6 0 16,4 10-24-16,2 6 21 16,5 6 3-16,4 4 6 15,10 12 0-15,0 6-6 0,6 4 5 16,2-2-5-16,-2-6 6 15,0-6 4-15,-3-4-1 16,-2-10-5-16,-4-8 29 16,3-12-8-16,-2-6-10 15,1-4-5-15,-1-10-8 16,-6 0 4-16,-7 2-6 16,-6-2-15-16,-6 6-30 15,-7 2-145 1,-1 3-304-16</inkml:trace>
  <inkml:trace contextRef="#ctx0" brushRef="#br0" timeOffset="62491.43">17737 17892 688 0,'29'14'138'0,"-12"5"-42"15,-9 1 65-15,-10 0-18 16,2 2-31-16,0 4-63 16,4-4-26-16,3 0-18 15,1-4-5-15,2-4-2 16,-2-6-20-16,-1-2-66 15,-3-12 6-15,-2-6-194 16,-6-6-40-16</inkml:trace>
  <inkml:trace contextRef="#ctx0" brushRef="#br0" timeOffset="62743.81">17744 17772 886 0,'-11'-10'107'0,"1"2"-57"15,2 16-35-15,1 2-1 16,7 8 8-16,5 0-3 15,3 4 4-15,6-5 8 16,3-12 25 0,2-1 5-16,-1-8 1 0,-5 0 15 0,-5-6-26 15,-3-4-14 1,-5-2-10-16,-7 2-16 0,-1 0-11 16,-11 2-16-16,0 2-9 15,-6 6-26-15,1 8-39 16,-1 6-39-16,5 12-72 15,9 12-244-15</inkml:trace>
  <inkml:trace contextRef="#ctx0" brushRef="#br0" timeOffset="63200.79">18094 17905 283 0,'0'-26'642'0,"-3"3"-563"0,-6 1 82 15,-4 4-15-15,-5 4-26 16,-4 2-24-16,-4 10-38 16,-1 4-41-16,2 6-11 15,3 6-2-15,4 4-1 16,11 8 0-16,7 1-2 16,7 1 4-16,13-2 1 15,7-4-5-15,8-4 8 0,6-10-9 16,1-6 4-1,2-8 5-15,-1-6-1 0,-3-10 5 16,5-6-6-16,-1-8-3 16,0-5 7-16,-5 1-5 15,-12 6 12-15,-12 2-8 16,-13 6 0-16,-13 2 1 16,-9 12 8-16,-7-2 17 15,0 10-11-15,-2 4-8 31,5 4-7-31,4 6-6 0,4 2 0 0,7 10-2 16,5 6 3 0,6 6 3-16,4 2-4 15,6 4 0 1,3-3-3-16,6-10-1 0,3-4-10 16,0-11-10-16,5-6-54 15,4-12-187-15,2-6-443 16</inkml:trace>
  <inkml:trace contextRef="#ctx0" brushRef="#br0" timeOffset="64604.35">19076 17714 977 0,'14'-36'0'15,"-3"14"0"-15,-7 8 0 16,-6 10 0-16,2 4 68 15,2 8-1-15,0 6 20 16,3 0-22-16,0 8-7 16,1 0 9-16,-2 0 1 15,-4 6-36-15,3-2-10 16,-3 7-7-16,4-12-2 16,0 1-10-16,10-4 13 0,9-9-14 15,10-9 14-15,9-9 13 16,12-5-29-16,6-8 1 15,0-1-5-15,-4-8-1 16,-10 5 2-16,-12-2-4 16,-10 2-2-16,-11 0 9 15,-5 2 3-15,-8-2 4 16,-8 8-4-16,-5 4-3 16,-3 6 11-16,-3 4-9 15,-4 4-2-15,1 8 1 0,0 6-1 16,2 8 0-16,9 4 0 15,4 2 1-15,12-2-1 16,8 2 0-16,7-2-1 16,4-4-4-16,7-8-1 15,6-6-14-15,-2-4-47 16,5-8-84-16,-3-8 27 16,-1-2 32-16,-5-4 75 15,-4-4 10-15,-7-6 1 16,-9-2 6-16,-3 2 6 15,-8-6 18-15,-6 2 3 16,2 6 7-16,0 8 5 0,-1 4-9 16,3 10-30-16,4 4 7 15,5 8 45-15,7 2-29 16,5 8-2-16,6 4-7 16,4 4 6-16,-2 6-4 15,-5-2-11-15,-4-6-1 16,-4-8 10-16,-6-2 6 15,-1-10 23-15,-3-8-6 16,2-4 31-16,6-14-38 16,-1-6-17-16,1-4-6 15,-4-8-7-15,-1 2-7 16,-5 2-5-16,-4 4-53 16,2 5-112-16,0 9 9 15,0 14-320-15,4 12 345 0,3 15-52 16,2 4-59-16,6 8 254 15,4-3 173-15,2 0-13 16,8-10 26-16,0-10-72 16,5-8 19-16,0-8-34 15,1-12 12-15,3-2-45 16,0-6-17-16,-1-2 5 16,-3-5-13-16,-7 8 20 0,-9 1 32 15,-12-1-34 1,-10 9-14-16,-9 2-5 0,-12 2-23 15,-2 6-13-15,-8 0 5 16,-3 8-7-16,0 6-1 16,4 6 5-16,5 8-6 15,12-3-1-15,7-2 1 16,13 8 0-16,8-5 1 16,9 8-1-16,9-2 0 15,7-2-1 1,2-8-4-16,4-4-3 0,1-6 8 15,1-20 19-15,5-6-9 0,4-14-4 16,3-16 1 0,2-2 2-16,-4-9-7 0,-8 1 5 15,-10 6 5-15,-16 6 1 16,-14 2 13-16,-12 12-8 16,-11 10 6-16,-8 4-9 15,-4 10-8-15,-2 12-3 16,-3 10 6-16,1 8-3 15,6 10-4-15,5 8 1 16,13 4 1-16,11 0 3 16,11 0 13-16,10-2-2 0,4-3-3 31,2-11-7-31,2-6-2 0,-2-4-7 0,-2-6-5 16,-1-6-3-16,-4-6 8 15,1 0-16 1,-3-10-70-16,-1 2-90 0,-2-10-202 15</inkml:trace>
  <inkml:trace contextRef="#ctx0" brushRef="#br0" timeOffset="66196.75">25348 17630 966 0,'-4'-6'103'0,"2"6"-103"16,0 0 1-16,2 4 70 16,6 6-25-16,0 8-6 15,6 4-14-15,1 8-9 16,-2 2 0-16,1 4-4 16,-4 0 0-16,-1-6 7 15,-5 7 0-15,0-10 7 16,-4 0 3-16,0-5-16 0,-2-8-1 15,1-6 1-15,3-4 10 16,-2-4 19-16,2 0 23 16,0-8-34-16,-2-6-29 15,2-8 19-15,2-10-11 16,-2-8-3-16,7-9 0 16,4-5-5-16,0-4 1 15,4 6-1-15,1 6-1 16,-3 16-4-16,-3 12 0 15,-1 12 1 1,-3 8 1-16,6 6 14 0,1 10-8 16,2 8 2-16,3 2-8 15,-5 8 4-15,-3 4-3 0,-2 0 1 16,-3 0-1-16,-3 0-1 16,0 0 1-16,2-4 1 15,2-1 8-15,0-3-10 16,0-6 4-16,3-2 0 15,3-8-2-15,-1-6-2 16,-3-2 0-16,0 0 2 16,-2-6 0-16,-4-2 3 15,1 0-3-15,-3 0 1 16,0 0 2-16,0 0-5 0,0-2 1 16,-3 0-1-16,1-4 7 15,0 2-5-15,0 0 0 16,-6-2 1-16,4 2 2 15,0 0-5-15,-3 0 1 16,3 4 9-16,0 0-10 16,2 0-4-16,2 0 1 15,0 0-3-15,2 4 3 16,0-4 3-16,0 4 1 16,0 2 1-16,3-2-2 0,-3 4 2 15,-2-8-5-15,2 4 3 16,-2-2 0-16,0-2-3 15,2 0 5-15,0 2-2 16,2 0 0-16,0-2-1 16,-2 4-1-1,0-4 1-15,0 0-8 0,-2 0-16 16,0 4 0-16,-2-4-19 16,-2 0-48-16,-6 0-23 0,-3-4-56 15,-3 4-185-15</inkml:trace>
  <inkml:trace contextRef="#ctx0" brushRef="#br0" timeOffset="66401.03">25450 17955 685 0,'-17'0'288'15,"3"8"-266"-15,8 6-16 16,4 0 20-16,4 8 32 15,2 4-17-15,0 6-28 16,-1-6-12-16,2 6-1 0,-1-10-6 16,-2 0-32-16,3-8-136 15,1-2-249-15</inkml:trace>
  <inkml:trace contextRef="#ctx0" brushRef="#br0" timeOffset="69551.49">19001 18693 875 0,'-7'2'133'16,"-7"-10"-101"-16,-7-6-5 16,-2-12 22-16,-2-15 6 15,3-21-30-15,2-14-11 16,4-12-10-16,12-2 10 16,8 9 5-16,8 19 1 15,1 18-4-15,2 16-8 0,-5 16 2 16,-4 2-6-16,-4 10-3 15,3 8 6-15,1 2 23 16,10 8-14-16,5 8 8 16,4 6-14-16,4 12-6 15,8 6-4-15,-2 7-5 16,3 1 2-16,-2 0-39 16,-1-4-199-16,-8-7-116 15</inkml:trace>
  <inkml:trace contextRef="#ctx0" brushRef="#br0" timeOffset="72771.49">18953 18442 1013 0,'-19'-18'122'0,"9"4"-122"0,4 6-7 16,4 2 7-16,10-2 0 16,17 8 9-16,16-4-9 15,21-10 1-15,13-4 0 16,15-4 0-16,-3-6 1 15,-8-7-2-15,-9 3-4 16,-19 6-12-16,-18 4 16 16,-13 4 40-16,-17 4-11 0,-12 2-12 15,-14 6 48-15,-8-2-22 16,-4 2-3-16,-3 6 1 16,3 2-23-16,3 6-11 15,3 2-7-15,9 6 5 16,4-2-5-16,7 4 0 15,7 4-5-15,9 0 4 16,9 6-3-16,6-1-5 16,4-5 9-16,3-8-7 15,0-6 7-15,0-8 2 16,-8-8 11-16,-4-10-6 16,-3-5 4-16,-10 0-3 15,-6-8-5-15,-5 5 1 0,1 8 13 16,-4 4-13-16,6 10-4 15,4 4-15-15,2 8 8 16,7 6 7-16,9 12 8 16,9 19-6-16,8 15-2 15,5 16 1-15,1 8-3 16,-8 7 0-16,-6-9 2 16,-10-14 0-16,-10-10 3 15,-11-14 7-15,-7-16-3 16,-10-6-3-16,-8-7-4 0,-6-14 0 15,-1-9-9-15,-1-14-1 16,8-6 9-16,11-16-2 16,13-8 1-1,14-12 2-15,18-11-1 0,14-1 1 16,9-4 1-16,2 8-1 16,-4 6-1-16,-5 11 1 15,-12 10 9-15,-10 4-4 0,-15 3-2 16,-8 2 5-1,-8 8-5-15,-7 2 11 16,-3 8-8-16,-5 10 4 0,1 4 1 16,-3 8-11-16,3 8-2 15,3 2-3-15,6 4 5 16,3 0 0 0,8 0 1-16,4 0-2 0,2 0 0 15,8-6 0-15,-4 2 1 16,3-3 0-1,-3-4 0-15,2-3-2 0,-6-4-3 0,0 0 2 16,-2 0 3 0,0 0-4-16,2 0 4 0,-2-4 0 15,0 4 2 1,0 0 6-16,0 0-7 0,0 0 2 16,-2 0-3-1,4 0 0-15,-2 0 0 0,0 0 0 16,0 4-1-16,3-4-1 15,-1 0 0-15,2 0 4 16,5 4-3-16,5 2 4 16,3 2-3-1,5 5 1-15,5-4 2 16,0 1-1-16,0 2-2 16,-3-7-1-16,-2-4 1 15,1-7 1-15,-3-6-1 16,-3 2 3-16,2-1-6 15,-4 0 1-15,-3 3 2 16,-4 8 2-16,1-2-2 16,-5 2-1-16,0 2 0 15,2-2-8-15,-2 4 9 16,-2 8 12-16,3 11-3 0,1 4-4 16,-2 18-5-16,6 1 1 15,1 2-1-15,-1-8-2 16,7-8-3-16,-4-10 1 15,3-10 2-15,-3-9 2 16,3-10 0-16,-3-11-1 16,5-8 1-16,-3-14 0 15,5-8 0-15,-2-8 1 16,-2-5 3-16,-1 7-3 16,-1 10 3-16,-10 12 1 15,-4 6-5-15,-4 16 1 16,-3 6 4-16,-7 4-10 0,3 4 6 15,-5 10-2-15,-1 4 2 16,-1 4 1-16,3 4-1 16,5 2-1-16,6 2-4 15,8 2-3-15,12-1 3 16,9-3 4-16,6-2-1 16,9-4-1-16,4-12-4 15,6-10 4-15,1-14 4 16,2-12-8-16,-2-11 9 15,-3-3-3-15,-9 0 5 16,-5 0-5-16,-12 4 4 0,-11 4 0 16,-7 6-2-16,-8 0 7 15,-9 12-8-15,-3 4 5 16,-3 6-10-16,-2 4 4 16,1 8-5-16,3 2 5 15,1 4 0-15,7 8 2 16,7 0-2-16,2 7-4 15,11-4 1-15,5 5-7 16,7-2 2-16,4-6 7 16,4-4 1-16,3-9-9 15,-3-9 5-15,-2-9 3 0,-4-5 1 16,-3-4 6-16,-1-4-6 16,-8-4 5-16,-3-2-4 15,-2 6-1-15,0-4 0 16,-3 8 0-16,1 4 0 15,4 2-5-15,1 6 5 16,2 6 0-16,7 6 0 16,5 2 0-16,4 6 0 15,-2 4 0-15,-4 8 0 16,-4 0 1-16,-7 0-1 16,-4-2 5-16,-4-6-5 0,-4-10 10 15,0 1-2-15,-2-9-7 16,-2-9-1-1,-4-5 0-15,2-8 2 0,-3-4-1 16,5-3-1-16,6-8-7 16,5 9 7-16,5 2 0 15,9 4-1-15,8 4 1 16,4 8-1-16,7 2 1 16,3 8-1-16,-1 0-1 0,-4 12 4 15,-7 6 2-15,-11 4-4 16,-5 2 1-16,-7-2-1 15,-4-4 4-15,-4-6 0 16,2-10-1-16,0-2-1 16,-2-2-1-16,-2-10-1 15,2-6 3-15,2 0-7 16,1-10 4 0,1-2 0-16,2 0-1 0,2 2 0 15,-2 6-1-15,-1 4-2 16,-1 13-5-16,2 1 9 0,4 8 3 15,3 9-3-15,5 1 0 16,6 4 2-16,3 0-2 16,4 8 1-1,5-8-1-15,2 0-3 0,-2-4 3 16,-3-10 1-16,-2-4-1 16,-6-4-2-16,-3-10 2 15,-4-4 6-15,-8-4-5 16,0-8 2-16,-8-2-2 15,-8 5-1-15,-4 0 5 0,-7 4 1 16,-1 9-6-16,-5 6-2 16,-39 22 0-16,57-10 2 15,1 4-2-15,4 6-3 16,2-4 4-16,2 16-5 16,10 1 6-16,4 5-1 15,4-6 1-15,5 2-1 16,-2-2-4-1,-4-8-10-15,0-6 15 16,-3-8-6-16,-3-4 2 0,1-12 2 16,-1-2 2-16,-1-2 0 0,-1-8 7 15,1-2-6-15,-1 4-1 16,0 0 0-16,1 8-1 16,-1 4-2-1,3 2 3 1,-1 8-2-16,3-5 2 15,3 10 0-15,-2-1 0 0,4 1 4 0,-3 12-4 32,-3 1 3-32,-3 6-3 0,-7-2 1 15,-3 0 12-15,-6-10-6 16,0-6 7-16,-1-6-5 16,1-6-6-16,-3-6-3 15,3-10 0-15,0 0 3 16,2-10-3-16,4 0 0 15,6-3 0-15,-2 3 0 16,5 6 0-16,1 8 0 16,-1 4 0-16,-1 10 1 15,1 4 1-15,3 8 0 16,1 2-1-16,6 6 0 16,1 5 0-16,1 0-1 15,1 5-1-15,3-3 1 0,-2-5 0 16,-2-4-2-16,-5-10 2 15,-3-10 1-15,1-10-1 16,-2-7 3-16,-5-4-2 16,0-5-1-16,-2-7 4 15,-7 3-3-15,0 0 4 16,-4 0-5-16,0 0 0 16,0 6 0-16,-1 8 4 15,3 8 4-15,0 6 10 16,0 8-12-16,-2 8 10 0,2 6 1 15,0 12-1-15,2 6-7 16,3 6-1-16,6 4-3 16,2-6 3-16,10 4-5 15,2-10 0-15,6-2-2 16,-2-6 3-16,0-9 4 16,-1-9-2-16,-1-12 13 15,2-10-5-15,4-13-7 16,6-9 5-16,-4-2-11 15,-4-2 2-15,-8 4 5 16,-14 10 2-16,-14 12 13 0,-6 8-14 16,-9 10-7-1,-2 4-2-15,-3 10 0 0,2 8-1 16,6 0-4 0,11 6 4-16,8 2 0 0,9-6 0 15,7 6 2-15,1-8-2 16,4 0 3-16,-5-3-2 15,-5-1 1-15,-4-5 5 16,-7 1-6-16,-7 5-1 16,-8-3-14-16,-7 2-58 15,-11 0-24-15,-7-4-45 0,-7-6 29 16,-8-8 41-16,-2-4 32 16,1-10 39-16,0-8 1 15,12-4 30-15,11-1 3 16,11 4-17-16,15 5-7 15,15 0-8-15,11 1-1 16,15 3-1-16,15 0-2 16,10 0-1-16,7-2-88 15,-3-2-252-15</inkml:trace>
  <inkml:trace contextRef="#ctx0" brushRef="#br0" timeOffset="73039.95">24664 17445 1384 0,'-4'4'46'15,"-39"1"-39"-15,-28 0 3 0,-22 8 103 16,-17 1-4-16,-13 4-51 16,-4-5-17-16,1 6-22 15,3-1-12-15,12-6-6 16,18-2 0-16,12-2 0 15,19-4-1-15,14-4-11 16,17 0-17-16,12 0-33 16,12 0-39-16,4-4-78 15,11 4-9-15,7-4-140 16,10-4-249 0</inkml:trace>
  <inkml:trace contextRef="#ctx0" brushRef="#br0" timeOffset="73463.71">23621 17449 1008 0,'-24'0'131'16,"-1"-4"-108"-16,6 4 60 15,-4 0 43-15,3 9-58 16,0 0-15-16,-4 14-9 16,-8 3 5-16,-1 2-10 15,-2 2-2-15,-1-6 8 16,9-2-17-16,9-10-15 15,7-6-13-15,9-2 0 0,11 4 6 32,9-2-3-32,10 2 3 0,11 6-5 0,5-2 1 15,5-2-2-15,0-2-1 16,2-2 1-16,-1-6 0 16,-6 0 1-16,-9 0-1 15,-8-2 3-15,-11-2 2 16,-9 4-1-1,-7 0 2-15,0 0 3 0,-5 0 14 16,0-8-9-16,-2-6-10 16,-3-4 2-16,-4-8-3 0,-3-6-2 15,0-4 1-15,2-3-1 16,1 7-1-16,1 6-3 16,5 7 2-16,0 6-14 15,6 5-96-15,0 6-117 16,4 2-299-16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9-06T07:45:54.281"/>
    </inkml:context>
    <inkml:brush xml:id="br0">
      <inkml:brushProperty name="width" value="0.05292" units="cm"/>
      <inkml:brushProperty name="height" value="0.05292" units="cm"/>
      <inkml:brushProperty name="color" value="#FF0000"/>
    </inkml:brush>
  </inkml:definitions>
  <inkml:trace contextRef="#ctx0" brushRef="#br0">18223 19035 1096 0,'-20'-11'103'0,"5"-7"-103"16,5 0 0-16,12-3 4 16,12 2-4-16,13 2-49 15,8 1-364-15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229DC-B1F3-FFC1-6D7C-55800A3944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F0A5A1A-439D-815A-33C6-0C3CF24502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9A82E4C-AFB3-46C8-8F22-68DC44CD09A9}"/>
              </a:ext>
            </a:extLst>
          </p:cNvPr>
          <p:cNvSpPr>
            <a:spLocks noGrp="1"/>
          </p:cNvSpPr>
          <p:nvPr>
            <p:ph type="dt" sz="half" idx="10"/>
          </p:nvPr>
        </p:nvSpPr>
        <p:spPr/>
        <p:txBody>
          <a:bodyPr/>
          <a:lstStyle/>
          <a:p>
            <a:fld id="{0D2C78B4-CAD3-446E-AF15-F6E8DE5674ED}" type="datetimeFigureOut">
              <a:rPr lang="en-IN" smtClean="0"/>
              <a:t>06-09-2023</a:t>
            </a:fld>
            <a:endParaRPr lang="en-IN"/>
          </a:p>
        </p:txBody>
      </p:sp>
      <p:sp>
        <p:nvSpPr>
          <p:cNvPr id="5" name="Footer Placeholder 4">
            <a:extLst>
              <a:ext uri="{FF2B5EF4-FFF2-40B4-BE49-F238E27FC236}">
                <a16:creationId xmlns:a16="http://schemas.microsoft.com/office/drawing/2014/main" id="{F7B7ED5A-4D7B-A8CC-DAF8-79D38368DA7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9D5CFB2-B774-9C14-9DC6-51DBBA5B25F8}"/>
              </a:ext>
            </a:extLst>
          </p:cNvPr>
          <p:cNvSpPr>
            <a:spLocks noGrp="1"/>
          </p:cNvSpPr>
          <p:nvPr>
            <p:ph type="sldNum" sz="quarter" idx="12"/>
          </p:nvPr>
        </p:nvSpPr>
        <p:spPr/>
        <p:txBody>
          <a:bodyPr/>
          <a:lstStyle/>
          <a:p>
            <a:fld id="{BE6D7BEA-DB2C-4DCF-B893-3D62F72C85FB}" type="slidenum">
              <a:rPr lang="en-IN" smtClean="0"/>
              <a:t>‹#›</a:t>
            </a:fld>
            <a:endParaRPr lang="en-IN"/>
          </a:p>
        </p:txBody>
      </p:sp>
    </p:spTree>
    <p:extLst>
      <p:ext uri="{BB962C8B-B14F-4D97-AF65-F5344CB8AC3E}">
        <p14:creationId xmlns:p14="http://schemas.microsoft.com/office/powerpoint/2010/main" val="1548479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CE0AF-4E66-E669-33E2-357093D5233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FA2A38D-01BA-E49D-5E86-7D503EB6D5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0DB6CB7-87C7-DD23-3296-815D74E758B4}"/>
              </a:ext>
            </a:extLst>
          </p:cNvPr>
          <p:cNvSpPr>
            <a:spLocks noGrp="1"/>
          </p:cNvSpPr>
          <p:nvPr>
            <p:ph type="dt" sz="half" idx="10"/>
          </p:nvPr>
        </p:nvSpPr>
        <p:spPr/>
        <p:txBody>
          <a:bodyPr/>
          <a:lstStyle/>
          <a:p>
            <a:fld id="{0D2C78B4-CAD3-446E-AF15-F6E8DE5674ED}" type="datetimeFigureOut">
              <a:rPr lang="en-IN" smtClean="0"/>
              <a:t>06-09-2023</a:t>
            </a:fld>
            <a:endParaRPr lang="en-IN"/>
          </a:p>
        </p:txBody>
      </p:sp>
      <p:sp>
        <p:nvSpPr>
          <p:cNvPr id="5" name="Footer Placeholder 4">
            <a:extLst>
              <a:ext uri="{FF2B5EF4-FFF2-40B4-BE49-F238E27FC236}">
                <a16:creationId xmlns:a16="http://schemas.microsoft.com/office/drawing/2014/main" id="{3D5DD370-CB08-5217-C3D4-B1057ACF86D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FAAAF4E-1CEC-3402-2848-EAC5D311B088}"/>
              </a:ext>
            </a:extLst>
          </p:cNvPr>
          <p:cNvSpPr>
            <a:spLocks noGrp="1"/>
          </p:cNvSpPr>
          <p:nvPr>
            <p:ph type="sldNum" sz="quarter" idx="12"/>
          </p:nvPr>
        </p:nvSpPr>
        <p:spPr/>
        <p:txBody>
          <a:bodyPr/>
          <a:lstStyle/>
          <a:p>
            <a:fld id="{BE6D7BEA-DB2C-4DCF-B893-3D62F72C85FB}" type="slidenum">
              <a:rPr lang="en-IN" smtClean="0"/>
              <a:t>‹#›</a:t>
            </a:fld>
            <a:endParaRPr lang="en-IN"/>
          </a:p>
        </p:txBody>
      </p:sp>
    </p:spTree>
    <p:extLst>
      <p:ext uri="{BB962C8B-B14F-4D97-AF65-F5344CB8AC3E}">
        <p14:creationId xmlns:p14="http://schemas.microsoft.com/office/powerpoint/2010/main" val="655500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288C46-474D-2609-A570-83F3679BCD5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84C2F7D-F183-3156-7605-565D9C2064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8E6CC04-BC53-BA09-B711-1661B304306D}"/>
              </a:ext>
            </a:extLst>
          </p:cNvPr>
          <p:cNvSpPr>
            <a:spLocks noGrp="1"/>
          </p:cNvSpPr>
          <p:nvPr>
            <p:ph type="dt" sz="half" idx="10"/>
          </p:nvPr>
        </p:nvSpPr>
        <p:spPr/>
        <p:txBody>
          <a:bodyPr/>
          <a:lstStyle/>
          <a:p>
            <a:fld id="{0D2C78B4-CAD3-446E-AF15-F6E8DE5674ED}" type="datetimeFigureOut">
              <a:rPr lang="en-IN" smtClean="0"/>
              <a:t>06-09-2023</a:t>
            </a:fld>
            <a:endParaRPr lang="en-IN"/>
          </a:p>
        </p:txBody>
      </p:sp>
      <p:sp>
        <p:nvSpPr>
          <p:cNvPr id="5" name="Footer Placeholder 4">
            <a:extLst>
              <a:ext uri="{FF2B5EF4-FFF2-40B4-BE49-F238E27FC236}">
                <a16:creationId xmlns:a16="http://schemas.microsoft.com/office/drawing/2014/main" id="{C8FB6D0B-79A5-D367-D716-BBADE1A218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A21B514-CED9-AA38-14F7-D802ECEC6BFF}"/>
              </a:ext>
            </a:extLst>
          </p:cNvPr>
          <p:cNvSpPr>
            <a:spLocks noGrp="1"/>
          </p:cNvSpPr>
          <p:nvPr>
            <p:ph type="sldNum" sz="quarter" idx="12"/>
          </p:nvPr>
        </p:nvSpPr>
        <p:spPr/>
        <p:txBody>
          <a:bodyPr/>
          <a:lstStyle/>
          <a:p>
            <a:fld id="{BE6D7BEA-DB2C-4DCF-B893-3D62F72C85FB}" type="slidenum">
              <a:rPr lang="en-IN" smtClean="0"/>
              <a:t>‹#›</a:t>
            </a:fld>
            <a:endParaRPr lang="en-IN"/>
          </a:p>
        </p:txBody>
      </p:sp>
    </p:spTree>
    <p:extLst>
      <p:ext uri="{BB962C8B-B14F-4D97-AF65-F5344CB8AC3E}">
        <p14:creationId xmlns:p14="http://schemas.microsoft.com/office/powerpoint/2010/main" val="4164134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E22D6-05A3-23AF-FA97-89772442319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D7393C9-BE8F-E350-7325-8DA99DA012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CE75877-46B5-B6A4-EC36-60A84A3D47CC}"/>
              </a:ext>
            </a:extLst>
          </p:cNvPr>
          <p:cNvSpPr>
            <a:spLocks noGrp="1"/>
          </p:cNvSpPr>
          <p:nvPr>
            <p:ph type="dt" sz="half" idx="10"/>
          </p:nvPr>
        </p:nvSpPr>
        <p:spPr/>
        <p:txBody>
          <a:bodyPr/>
          <a:lstStyle/>
          <a:p>
            <a:fld id="{0D2C78B4-CAD3-446E-AF15-F6E8DE5674ED}" type="datetimeFigureOut">
              <a:rPr lang="en-IN" smtClean="0"/>
              <a:t>06-09-2023</a:t>
            </a:fld>
            <a:endParaRPr lang="en-IN"/>
          </a:p>
        </p:txBody>
      </p:sp>
      <p:sp>
        <p:nvSpPr>
          <p:cNvPr id="5" name="Footer Placeholder 4">
            <a:extLst>
              <a:ext uri="{FF2B5EF4-FFF2-40B4-BE49-F238E27FC236}">
                <a16:creationId xmlns:a16="http://schemas.microsoft.com/office/drawing/2014/main" id="{8E22B2A3-0F9D-E231-EB55-94BCA8DD84C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52EDDB-7F6B-0609-89E8-931ABB89CCFF}"/>
              </a:ext>
            </a:extLst>
          </p:cNvPr>
          <p:cNvSpPr>
            <a:spLocks noGrp="1"/>
          </p:cNvSpPr>
          <p:nvPr>
            <p:ph type="sldNum" sz="quarter" idx="12"/>
          </p:nvPr>
        </p:nvSpPr>
        <p:spPr/>
        <p:txBody>
          <a:bodyPr/>
          <a:lstStyle/>
          <a:p>
            <a:fld id="{BE6D7BEA-DB2C-4DCF-B893-3D62F72C85FB}" type="slidenum">
              <a:rPr lang="en-IN" smtClean="0"/>
              <a:t>‹#›</a:t>
            </a:fld>
            <a:endParaRPr lang="en-IN"/>
          </a:p>
        </p:txBody>
      </p:sp>
    </p:spTree>
    <p:extLst>
      <p:ext uri="{BB962C8B-B14F-4D97-AF65-F5344CB8AC3E}">
        <p14:creationId xmlns:p14="http://schemas.microsoft.com/office/powerpoint/2010/main" val="2543958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2B177-445E-7230-1166-07426177049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16082F5-5038-5114-FC93-961EB7861F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20EB3E-44AF-700A-DBD6-E69CB2112E4E}"/>
              </a:ext>
            </a:extLst>
          </p:cNvPr>
          <p:cNvSpPr>
            <a:spLocks noGrp="1"/>
          </p:cNvSpPr>
          <p:nvPr>
            <p:ph type="dt" sz="half" idx="10"/>
          </p:nvPr>
        </p:nvSpPr>
        <p:spPr/>
        <p:txBody>
          <a:bodyPr/>
          <a:lstStyle/>
          <a:p>
            <a:fld id="{0D2C78B4-CAD3-446E-AF15-F6E8DE5674ED}" type="datetimeFigureOut">
              <a:rPr lang="en-IN" smtClean="0"/>
              <a:t>06-09-2023</a:t>
            </a:fld>
            <a:endParaRPr lang="en-IN"/>
          </a:p>
        </p:txBody>
      </p:sp>
      <p:sp>
        <p:nvSpPr>
          <p:cNvPr id="5" name="Footer Placeholder 4">
            <a:extLst>
              <a:ext uri="{FF2B5EF4-FFF2-40B4-BE49-F238E27FC236}">
                <a16:creationId xmlns:a16="http://schemas.microsoft.com/office/drawing/2014/main" id="{EB7B10F8-8FDC-3908-3828-35435E19BC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2A76C70-D12C-6A6B-55FB-D7907B83A18C}"/>
              </a:ext>
            </a:extLst>
          </p:cNvPr>
          <p:cNvSpPr>
            <a:spLocks noGrp="1"/>
          </p:cNvSpPr>
          <p:nvPr>
            <p:ph type="sldNum" sz="quarter" idx="12"/>
          </p:nvPr>
        </p:nvSpPr>
        <p:spPr/>
        <p:txBody>
          <a:bodyPr/>
          <a:lstStyle/>
          <a:p>
            <a:fld id="{BE6D7BEA-DB2C-4DCF-B893-3D62F72C85FB}" type="slidenum">
              <a:rPr lang="en-IN" smtClean="0"/>
              <a:t>‹#›</a:t>
            </a:fld>
            <a:endParaRPr lang="en-IN"/>
          </a:p>
        </p:txBody>
      </p:sp>
    </p:spTree>
    <p:extLst>
      <p:ext uri="{BB962C8B-B14F-4D97-AF65-F5344CB8AC3E}">
        <p14:creationId xmlns:p14="http://schemas.microsoft.com/office/powerpoint/2010/main" val="846814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D6FD0-1FA9-9712-0467-EDCE68A3A24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800D217-6D92-6BD0-A878-4A26929957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0282CA7-378E-6303-9E6C-A4375CBCD6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E9BBFE5-701E-20A7-A6EC-5710BE32FFC2}"/>
              </a:ext>
            </a:extLst>
          </p:cNvPr>
          <p:cNvSpPr>
            <a:spLocks noGrp="1"/>
          </p:cNvSpPr>
          <p:nvPr>
            <p:ph type="dt" sz="half" idx="10"/>
          </p:nvPr>
        </p:nvSpPr>
        <p:spPr/>
        <p:txBody>
          <a:bodyPr/>
          <a:lstStyle/>
          <a:p>
            <a:fld id="{0D2C78B4-CAD3-446E-AF15-F6E8DE5674ED}" type="datetimeFigureOut">
              <a:rPr lang="en-IN" smtClean="0"/>
              <a:t>06-09-2023</a:t>
            </a:fld>
            <a:endParaRPr lang="en-IN"/>
          </a:p>
        </p:txBody>
      </p:sp>
      <p:sp>
        <p:nvSpPr>
          <p:cNvPr id="6" name="Footer Placeholder 5">
            <a:extLst>
              <a:ext uri="{FF2B5EF4-FFF2-40B4-BE49-F238E27FC236}">
                <a16:creationId xmlns:a16="http://schemas.microsoft.com/office/drawing/2014/main" id="{AA8A2594-A6E5-6235-ABDD-82883259AAB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16148E6-BE55-5FA7-01E7-A8DF85A00A76}"/>
              </a:ext>
            </a:extLst>
          </p:cNvPr>
          <p:cNvSpPr>
            <a:spLocks noGrp="1"/>
          </p:cNvSpPr>
          <p:nvPr>
            <p:ph type="sldNum" sz="quarter" idx="12"/>
          </p:nvPr>
        </p:nvSpPr>
        <p:spPr/>
        <p:txBody>
          <a:bodyPr/>
          <a:lstStyle/>
          <a:p>
            <a:fld id="{BE6D7BEA-DB2C-4DCF-B893-3D62F72C85FB}" type="slidenum">
              <a:rPr lang="en-IN" smtClean="0"/>
              <a:t>‹#›</a:t>
            </a:fld>
            <a:endParaRPr lang="en-IN"/>
          </a:p>
        </p:txBody>
      </p:sp>
    </p:spTree>
    <p:extLst>
      <p:ext uri="{BB962C8B-B14F-4D97-AF65-F5344CB8AC3E}">
        <p14:creationId xmlns:p14="http://schemas.microsoft.com/office/powerpoint/2010/main" val="2988642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FDC07-7564-C02F-CF89-5954426BAF3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1015409-F7A5-D43C-8C93-614C2F4091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973A12-8C73-829B-F55C-D731F0506B4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9427987-61B4-3CD1-F523-0C50ED0ECC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37664C6-F50B-263B-A223-F7125BF362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39FD7D6-4DE3-A696-77EB-0F92F7E5663F}"/>
              </a:ext>
            </a:extLst>
          </p:cNvPr>
          <p:cNvSpPr>
            <a:spLocks noGrp="1"/>
          </p:cNvSpPr>
          <p:nvPr>
            <p:ph type="dt" sz="half" idx="10"/>
          </p:nvPr>
        </p:nvSpPr>
        <p:spPr/>
        <p:txBody>
          <a:bodyPr/>
          <a:lstStyle/>
          <a:p>
            <a:fld id="{0D2C78B4-CAD3-446E-AF15-F6E8DE5674ED}" type="datetimeFigureOut">
              <a:rPr lang="en-IN" smtClean="0"/>
              <a:t>06-09-2023</a:t>
            </a:fld>
            <a:endParaRPr lang="en-IN"/>
          </a:p>
        </p:txBody>
      </p:sp>
      <p:sp>
        <p:nvSpPr>
          <p:cNvPr id="8" name="Footer Placeholder 7">
            <a:extLst>
              <a:ext uri="{FF2B5EF4-FFF2-40B4-BE49-F238E27FC236}">
                <a16:creationId xmlns:a16="http://schemas.microsoft.com/office/drawing/2014/main" id="{0484C2DD-4A3F-46FF-D8A0-87C0BB106E1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794856D-A1ED-236A-D817-1784B3C53802}"/>
              </a:ext>
            </a:extLst>
          </p:cNvPr>
          <p:cNvSpPr>
            <a:spLocks noGrp="1"/>
          </p:cNvSpPr>
          <p:nvPr>
            <p:ph type="sldNum" sz="quarter" idx="12"/>
          </p:nvPr>
        </p:nvSpPr>
        <p:spPr/>
        <p:txBody>
          <a:bodyPr/>
          <a:lstStyle/>
          <a:p>
            <a:fld id="{BE6D7BEA-DB2C-4DCF-B893-3D62F72C85FB}" type="slidenum">
              <a:rPr lang="en-IN" smtClean="0"/>
              <a:t>‹#›</a:t>
            </a:fld>
            <a:endParaRPr lang="en-IN"/>
          </a:p>
        </p:txBody>
      </p:sp>
    </p:spTree>
    <p:extLst>
      <p:ext uri="{BB962C8B-B14F-4D97-AF65-F5344CB8AC3E}">
        <p14:creationId xmlns:p14="http://schemas.microsoft.com/office/powerpoint/2010/main" val="1724725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C97D5-C280-5D10-65C4-F047F7A3660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07B4E1F-22D2-7C51-872E-117922D9DD28}"/>
              </a:ext>
            </a:extLst>
          </p:cNvPr>
          <p:cNvSpPr>
            <a:spLocks noGrp="1"/>
          </p:cNvSpPr>
          <p:nvPr>
            <p:ph type="dt" sz="half" idx="10"/>
          </p:nvPr>
        </p:nvSpPr>
        <p:spPr/>
        <p:txBody>
          <a:bodyPr/>
          <a:lstStyle/>
          <a:p>
            <a:fld id="{0D2C78B4-CAD3-446E-AF15-F6E8DE5674ED}" type="datetimeFigureOut">
              <a:rPr lang="en-IN" smtClean="0"/>
              <a:t>06-09-2023</a:t>
            </a:fld>
            <a:endParaRPr lang="en-IN"/>
          </a:p>
        </p:txBody>
      </p:sp>
      <p:sp>
        <p:nvSpPr>
          <p:cNvPr id="4" name="Footer Placeholder 3">
            <a:extLst>
              <a:ext uri="{FF2B5EF4-FFF2-40B4-BE49-F238E27FC236}">
                <a16:creationId xmlns:a16="http://schemas.microsoft.com/office/drawing/2014/main" id="{34AA315D-66E4-A419-6649-9DBB51BC229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38243ED-14A2-C505-8431-51834027FEA0}"/>
              </a:ext>
            </a:extLst>
          </p:cNvPr>
          <p:cNvSpPr>
            <a:spLocks noGrp="1"/>
          </p:cNvSpPr>
          <p:nvPr>
            <p:ph type="sldNum" sz="quarter" idx="12"/>
          </p:nvPr>
        </p:nvSpPr>
        <p:spPr/>
        <p:txBody>
          <a:bodyPr/>
          <a:lstStyle/>
          <a:p>
            <a:fld id="{BE6D7BEA-DB2C-4DCF-B893-3D62F72C85FB}" type="slidenum">
              <a:rPr lang="en-IN" smtClean="0"/>
              <a:t>‹#›</a:t>
            </a:fld>
            <a:endParaRPr lang="en-IN"/>
          </a:p>
        </p:txBody>
      </p:sp>
    </p:spTree>
    <p:extLst>
      <p:ext uri="{BB962C8B-B14F-4D97-AF65-F5344CB8AC3E}">
        <p14:creationId xmlns:p14="http://schemas.microsoft.com/office/powerpoint/2010/main" val="964012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B1F69B-77DD-8D52-552D-515185337AD3}"/>
              </a:ext>
            </a:extLst>
          </p:cNvPr>
          <p:cNvSpPr>
            <a:spLocks noGrp="1"/>
          </p:cNvSpPr>
          <p:nvPr>
            <p:ph type="dt" sz="half" idx="10"/>
          </p:nvPr>
        </p:nvSpPr>
        <p:spPr/>
        <p:txBody>
          <a:bodyPr/>
          <a:lstStyle/>
          <a:p>
            <a:fld id="{0D2C78B4-CAD3-446E-AF15-F6E8DE5674ED}" type="datetimeFigureOut">
              <a:rPr lang="en-IN" smtClean="0"/>
              <a:t>06-09-2023</a:t>
            </a:fld>
            <a:endParaRPr lang="en-IN"/>
          </a:p>
        </p:txBody>
      </p:sp>
      <p:sp>
        <p:nvSpPr>
          <p:cNvPr id="3" name="Footer Placeholder 2">
            <a:extLst>
              <a:ext uri="{FF2B5EF4-FFF2-40B4-BE49-F238E27FC236}">
                <a16:creationId xmlns:a16="http://schemas.microsoft.com/office/drawing/2014/main" id="{B490419D-2B00-4FB6-CC3B-CFC0F5FD3F8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7D82390-D6F5-A05D-1652-9CB1E798B300}"/>
              </a:ext>
            </a:extLst>
          </p:cNvPr>
          <p:cNvSpPr>
            <a:spLocks noGrp="1"/>
          </p:cNvSpPr>
          <p:nvPr>
            <p:ph type="sldNum" sz="quarter" idx="12"/>
          </p:nvPr>
        </p:nvSpPr>
        <p:spPr/>
        <p:txBody>
          <a:bodyPr/>
          <a:lstStyle/>
          <a:p>
            <a:fld id="{BE6D7BEA-DB2C-4DCF-B893-3D62F72C85FB}" type="slidenum">
              <a:rPr lang="en-IN" smtClean="0"/>
              <a:t>‹#›</a:t>
            </a:fld>
            <a:endParaRPr lang="en-IN"/>
          </a:p>
        </p:txBody>
      </p:sp>
    </p:spTree>
    <p:extLst>
      <p:ext uri="{BB962C8B-B14F-4D97-AF65-F5344CB8AC3E}">
        <p14:creationId xmlns:p14="http://schemas.microsoft.com/office/powerpoint/2010/main" val="1925263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1F9E6-7C82-6C51-93A6-CF0B1B7DBA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1D09A81-DB48-8E05-CC73-88E0887380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C2EBDCE-20CB-B03D-A6CB-D1C350D031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2D79B7-CF12-4FB8-D88E-DD066A1A120C}"/>
              </a:ext>
            </a:extLst>
          </p:cNvPr>
          <p:cNvSpPr>
            <a:spLocks noGrp="1"/>
          </p:cNvSpPr>
          <p:nvPr>
            <p:ph type="dt" sz="half" idx="10"/>
          </p:nvPr>
        </p:nvSpPr>
        <p:spPr/>
        <p:txBody>
          <a:bodyPr/>
          <a:lstStyle/>
          <a:p>
            <a:fld id="{0D2C78B4-CAD3-446E-AF15-F6E8DE5674ED}" type="datetimeFigureOut">
              <a:rPr lang="en-IN" smtClean="0"/>
              <a:t>06-09-2023</a:t>
            </a:fld>
            <a:endParaRPr lang="en-IN"/>
          </a:p>
        </p:txBody>
      </p:sp>
      <p:sp>
        <p:nvSpPr>
          <p:cNvPr id="6" name="Footer Placeholder 5">
            <a:extLst>
              <a:ext uri="{FF2B5EF4-FFF2-40B4-BE49-F238E27FC236}">
                <a16:creationId xmlns:a16="http://schemas.microsoft.com/office/drawing/2014/main" id="{6B053FE3-FB6B-B06C-546A-79D12403AC7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990E2E6-822D-7AAC-CF5C-5BECAED00E0F}"/>
              </a:ext>
            </a:extLst>
          </p:cNvPr>
          <p:cNvSpPr>
            <a:spLocks noGrp="1"/>
          </p:cNvSpPr>
          <p:nvPr>
            <p:ph type="sldNum" sz="quarter" idx="12"/>
          </p:nvPr>
        </p:nvSpPr>
        <p:spPr/>
        <p:txBody>
          <a:bodyPr/>
          <a:lstStyle/>
          <a:p>
            <a:fld id="{BE6D7BEA-DB2C-4DCF-B893-3D62F72C85FB}" type="slidenum">
              <a:rPr lang="en-IN" smtClean="0"/>
              <a:t>‹#›</a:t>
            </a:fld>
            <a:endParaRPr lang="en-IN"/>
          </a:p>
        </p:txBody>
      </p:sp>
    </p:spTree>
    <p:extLst>
      <p:ext uri="{BB962C8B-B14F-4D97-AF65-F5344CB8AC3E}">
        <p14:creationId xmlns:p14="http://schemas.microsoft.com/office/powerpoint/2010/main" val="17158524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3A620-11AD-4AF4-B81E-B965CB125E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5D83ECD-8A22-DD2A-794B-A34F69A24F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6EE5A2F-A3A5-8622-35F9-7C824A24F8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A9EA7B-6177-AC69-EAEA-195B8813202C}"/>
              </a:ext>
            </a:extLst>
          </p:cNvPr>
          <p:cNvSpPr>
            <a:spLocks noGrp="1"/>
          </p:cNvSpPr>
          <p:nvPr>
            <p:ph type="dt" sz="half" idx="10"/>
          </p:nvPr>
        </p:nvSpPr>
        <p:spPr/>
        <p:txBody>
          <a:bodyPr/>
          <a:lstStyle/>
          <a:p>
            <a:fld id="{0D2C78B4-CAD3-446E-AF15-F6E8DE5674ED}" type="datetimeFigureOut">
              <a:rPr lang="en-IN" smtClean="0"/>
              <a:t>06-09-2023</a:t>
            </a:fld>
            <a:endParaRPr lang="en-IN"/>
          </a:p>
        </p:txBody>
      </p:sp>
      <p:sp>
        <p:nvSpPr>
          <p:cNvPr id="6" name="Footer Placeholder 5">
            <a:extLst>
              <a:ext uri="{FF2B5EF4-FFF2-40B4-BE49-F238E27FC236}">
                <a16:creationId xmlns:a16="http://schemas.microsoft.com/office/drawing/2014/main" id="{5814E511-D88C-76BD-25D0-DB5FA8DBA6D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5B18E7A-C6C5-B3E5-E731-26170D297C93}"/>
              </a:ext>
            </a:extLst>
          </p:cNvPr>
          <p:cNvSpPr>
            <a:spLocks noGrp="1"/>
          </p:cNvSpPr>
          <p:nvPr>
            <p:ph type="sldNum" sz="quarter" idx="12"/>
          </p:nvPr>
        </p:nvSpPr>
        <p:spPr/>
        <p:txBody>
          <a:bodyPr/>
          <a:lstStyle/>
          <a:p>
            <a:fld id="{BE6D7BEA-DB2C-4DCF-B893-3D62F72C85FB}" type="slidenum">
              <a:rPr lang="en-IN" smtClean="0"/>
              <a:t>‹#›</a:t>
            </a:fld>
            <a:endParaRPr lang="en-IN"/>
          </a:p>
        </p:txBody>
      </p:sp>
    </p:spTree>
    <p:extLst>
      <p:ext uri="{BB962C8B-B14F-4D97-AF65-F5344CB8AC3E}">
        <p14:creationId xmlns:p14="http://schemas.microsoft.com/office/powerpoint/2010/main" val="245665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27F5BA-4B54-86A0-3B87-8666112473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DC9A4D7-41DA-644A-F8E0-7D34ABFA48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033CA06-ADB7-9AA3-7511-160381E2B6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2C78B4-CAD3-446E-AF15-F6E8DE5674ED}" type="datetimeFigureOut">
              <a:rPr lang="en-IN" smtClean="0"/>
              <a:t>06-09-2023</a:t>
            </a:fld>
            <a:endParaRPr lang="en-IN"/>
          </a:p>
        </p:txBody>
      </p:sp>
      <p:sp>
        <p:nvSpPr>
          <p:cNvPr id="5" name="Footer Placeholder 4">
            <a:extLst>
              <a:ext uri="{FF2B5EF4-FFF2-40B4-BE49-F238E27FC236}">
                <a16:creationId xmlns:a16="http://schemas.microsoft.com/office/drawing/2014/main" id="{025113E8-EA48-741C-B8BE-6EF75DF501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FD37345-6617-F2E3-D5F0-121A03D885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6D7BEA-DB2C-4DCF-B893-3D62F72C85FB}" type="slidenum">
              <a:rPr lang="en-IN" smtClean="0"/>
              <a:t>‹#›</a:t>
            </a:fld>
            <a:endParaRPr lang="en-IN"/>
          </a:p>
        </p:txBody>
      </p:sp>
    </p:spTree>
    <p:extLst>
      <p:ext uri="{BB962C8B-B14F-4D97-AF65-F5344CB8AC3E}">
        <p14:creationId xmlns:p14="http://schemas.microsoft.com/office/powerpoint/2010/main" val="3837886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customXml" Target="../ink/ink10.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customXml" Target="../ink/ink11.xml"/><Relationship Id="rId7" Type="http://schemas.openxmlformats.org/officeDocument/2006/relationships/customXml" Target="../ink/ink13.xml"/><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customXml" Target="../ink/ink1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customXml" Target="../ink/ink1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bin"/><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customXml" Target="../ink/ink17.xml"/></Relationships>
</file>

<file path=ppt/slides/_rels/slide18.xml.rels><?xml version="1.0" encoding="UTF-8" standalone="yes"?>
<Relationships xmlns="http://schemas.openxmlformats.org/package/2006/relationships"><Relationship Id="rId2" Type="http://schemas.openxmlformats.org/officeDocument/2006/relationships/image" Target="../media/image31.bin"/><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customXml" Target="../ink/ink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customXml" Target="../ink/ink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36.bin"/><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customXml" Target="../ink/ink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image" Target="../media/image41.jp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43.jp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customXml" Target="../ink/ink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www.equinix.com.au/"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customXml" Target="../ink/ink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customXml" Target="../ink/ink29.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customXml" Target="../ink/ink30.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customXml" Target="../ink/ink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customXml" Target="../ink/ink32.xml"/><Relationship Id="rId7" Type="http://schemas.openxmlformats.org/officeDocument/2006/relationships/customXml" Target="../ink/ink34.xml"/><Relationship Id="rId2" Type="http://schemas.openxmlformats.org/officeDocument/2006/relationships/image" Target="../media/image54.bin"/><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customXml" Target="../ink/ink33.xml"/><Relationship Id="rId10" Type="http://schemas.openxmlformats.org/officeDocument/2006/relationships/image" Target="../media/image58.png"/><Relationship Id="rId4" Type="http://schemas.openxmlformats.org/officeDocument/2006/relationships/image" Target="../media/image55.png"/><Relationship Id="rId9" Type="http://schemas.openxmlformats.org/officeDocument/2006/relationships/customXml" Target="../ink/ink35.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customXml" Target="../ink/ink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customXml" Target="../ink/ink4.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customXml" Target="../ink/ink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customXml" Target="../ink/ink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customXml" Target="../ink/ink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g"/><Relationship Id="rId1" Type="http://schemas.openxmlformats.org/officeDocument/2006/relationships/slideLayout" Target="../slideLayouts/slideLayout2.xml"/><Relationship Id="rId4" Type="http://schemas.openxmlformats.org/officeDocument/2006/relationships/image" Target="../media/image65.jpg"/></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dmtf.org/about/faq/ovf_faq"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customXml" Target="../ink/ink40.xml"/><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customXml" Target="../ink/ink41.xml"/><Relationship Id="rId4" Type="http://schemas.openxmlformats.org/officeDocument/2006/relationships/image" Target="../media/image70.png"/></Relationships>
</file>

<file path=ppt/slides/_rels/slide5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customXml" Target="../ink/ink42.xml"/><Relationship Id="rId2" Type="http://schemas.openxmlformats.org/officeDocument/2006/relationships/image" Target="../media/image74.jp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7.bin"/><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image" Target="../media/image77.bin"/><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customXml" Target="../ink/ink43.xml"/><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customXml" Target="../ink/ink44.xml"/><Relationship Id="rId4" Type="http://schemas.openxmlformats.org/officeDocument/2006/relationships/image" Target="../media/image80.png"/></Relationships>
</file>

<file path=ppt/slides/_rels/slide67.xml.rels><?xml version="1.0" encoding="UTF-8" standalone="yes"?>
<Relationships xmlns="http://schemas.openxmlformats.org/package/2006/relationships"><Relationship Id="rId3" Type="http://schemas.openxmlformats.org/officeDocument/2006/relationships/customXml" Target="../ink/ink45.xml"/><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customXml" Target="../ink/ink46.xml"/><Relationship Id="rId4" Type="http://schemas.openxmlformats.org/officeDocument/2006/relationships/image" Target="../media/image83.png"/></Relationships>
</file>

<file path=ppt/slides/_rels/slide6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6.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customXml" Target="../ink/ink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customXml" Target="../ink/ink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E93E2-CB20-A758-301E-7AF981537B93}"/>
              </a:ext>
            </a:extLst>
          </p:cNvPr>
          <p:cNvSpPr>
            <a:spLocks noGrp="1"/>
          </p:cNvSpPr>
          <p:nvPr>
            <p:ph type="ctrTitle"/>
          </p:nvPr>
        </p:nvSpPr>
        <p:spPr>
          <a:xfrm>
            <a:off x="1524000" y="793889"/>
            <a:ext cx="9144000" cy="2387600"/>
          </a:xfrm>
        </p:spPr>
        <p:txBody>
          <a:bodyPr/>
          <a:lstStyle/>
          <a:p>
            <a:r>
              <a:rPr lang="en-US" dirty="0"/>
              <a:t>Module II- Cloud Enabling Technologies</a:t>
            </a:r>
            <a:endParaRPr lang="en-IN" dirty="0"/>
          </a:p>
        </p:txBody>
      </p:sp>
      <p:sp>
        <p:nvSpPr>
          <p:cNvPr id="3" name="Subtitle 2">
            <a:extLst>
              <a:ext uri="{FF2B5EF4-FFF2-40B4-BE49-F238E27FC236}">
                <a16:creationId xmlns:a16="http://schemas.microsoft.com/office/drawing/2014/main" id="{0D7E80FD-F415-84C7-21A8-8BE5CFC730C5}"/>
              </a:ext>
            </a:extLst>
          </p:cNvPr>
          <p:cNvSpPr>
            <a:spLocks noGrp="1"/>
          </p:cNvSpPr>
          <p:nvPr>
            <p:ph type="subTitle" idx="1"/>
          </p:nvPr>
        </p:nvSpPr>
        <p:spPr>
          <a:xfrm>
            <a:off x="1524000" y="4187964"/>
            <a:ext cx="9144000" cy="1655762"/>
          </a:xfrm>
        </p:spPr>
        <p:txBody>
          <a:bodyPr/>
          <a:lstStyle/>
          <a:p>
            <a:r>
              <a:rPr lang="en-US" dirty="0"/>
              <a:t>Dr. </a:t>
            </a:r>
            <a:r>
              <a:rPr lang="en-US" dirty="0" err="1"/>
              <a:t>Madhukrishna</a:t>
            </a:r>
            <a:r>
              <a:rPr lang="en-US" dirty="0"/>
              <a:t> </a:t>
            </a:r>
            <a:r>
              <a:rPr lang="en-US" dirty="0" err="1"/>
              <a:t>Priyadarsini</a:t>
            </a:r>
            <a:endParaRPr lang="en-US" dirty="0"/>
          </a:p>
          <a:p>
            <a:r>
              <a:rPr lang="en-US" dirty="0"/>
              <a:t>Department of CSE</a:t>
            </a:r>
          </a:p>
          <a:p>
            <a:r>
              <a:rPr lang="en-US" dirty="0"/>
              <a:t>NIT Trichy</a:t>
            </a:r>
            <a:endParaRPr lang="en-IN" dirty="0"/>
          </a:p>
        </p:txBody>
      </p:sp>
    </p:spTree>
    <p:extLst>
      <p:ext uri="{BB962C8B-B14F-4D97-AF65-F5344CB8AC3E}">
        <p14:creationId xmlns:p14="http://schemas.microsoft.com/office/powerpoint/2010/main" val="3442814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93A3D-7CAD-391C-F4BA-FB6CBA0A65C1}"/>
              </a:ext>
            </a:extLst>
          </p:cNvPr>
          <p:cNvSpPr>
            <a:spLocks noGrp="1"/>
          </p:cNvSpPr>
          <p:nvPr>
            <p:ph type="title"/>
          </p:nvPr>
        </p:nvSpPr>
        <p:spPr>
          <a:xfrm>
            <a:off x="758301" y="196450"/>
            <a:ext cx="10515600" cy="611419"/>
          </a:xfrm>
        </p:spPr>
        <p:txBody>
          <a:bodyPr>
            <a:normAutofit fontScale="90000"/>
          </a:bodyPr>
          <a:lstStyle/>
          <a:p>
            <a:r>
              <a:rPr lang="en-US" dirty="0"/>
              <a:t>Tiers of ISP</a:t>
            </a:r>
            <a:endParaRPr lang="en-IN" dirty="0"/>
          </a:p>
        </p:txBody>
      </p:sp>
      <p:sp>
        <p:nvSpPr>
          <p:cNvPr id="3" name="Content Placeholder 2">
            <a:extLst>
              <a:ext uri="{FF2B5EF4-FFF2-40B4-BE49-F238E27FC236}">
                <a16:creationId xmlns:a16="http://schemas.microsoft.com/office/drawing/2014/main" id="{9A6F0D2C-2560-DA9B-B8A2-9EB8A64C5018}"/>
              </a:ext>
            </a:extLst>
          </p:cNvPr>
          <p:cNvSpPr>
            <a:spLocks noGrp="1"/>
          </p:cNvSpPr>
          <p:nvPr>
            <p:ph idx="1"/>
          </p:nvPr>
        </p:nvSpPr>
        <p:spPr>
          <a:xfrm>
            <a:off x="203447" y="1180730"/>
            <a:ext cx="11754774" cy="5344358"/>
          </a:xfrm>
        </p:spPr>
        <p:txBody>
          <a:bodyPr/>
          <a:lstStyle/>
          <a:p>
            <a:r>
              <a:rPr lang="en-US" dirty="0"/>
              <a:t>Tier 1- International ISP providers</a:t>
            </a:r>
          </a:p>
          <a:p>
            <a:r>
              <a:rPr lang="en-US" dirty="0"/>
              <a:t>Tier 2- Regional ISP providers</a:t>
            </a:r>
          </a:p>
          <a:p>
            <a:r>
              <a:rPr lang="en-US" dirty="0"/>
              <a:t>Tier 3- Local ISP providers</a:t>
            </a:r>
            <a:endParaRPr lang="en-IN" dirty="0"/>
          </a:p>
        </p:txBody>
      </p:sp>
      <p:pic>
        <p:nvPicPr>
          <p:cNvPr id="5" name="Graphic 4">
            <a:extLst>
              <a:ext uri="{FF2B5EF4-FFF2-40B4-BE49-F238E27FC236}">
                <a16:creationId xmlns:a16="http://schemas.microsoft.com/office/drawing/2014/main" id="{BE819224-8EF5-A117-096C-CF7450E978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53234" y="79900"/>
            <a:ext cx="6838765" cy="6778100"/>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6E8592B1-1E38-2FDE-7F38-7B8E7EBDE54D}"/>
                  </a:ext>
                </a:extLst>
              </p14:cNvPr>
              <p14:cNvContentPartPr/>
              <p14:nvPr/>
            </p14:nvContentPartPr>
            <p14:xfrm>
              <a:off x="1053720" y="3432600"/>
              <a:ext cx="3914640" cy="1734120"/>
            </p14:xfrm>
          </p:contentPart>
        </mc:Choice>
        <mc:Fallback>
          <p:pic>
            <p:nvPicPr>
              <p:cNvPr id="4" name="Ink 3">
                <a:extLst>
                  <a:ext uri="{FF2B5EF4-FFF2-40B4-BE49-F238E27FC236}">
                    <a16:creationId xmlns:a16="http://schemas.microsoft.com/office/drawing/2014/main" id="{6E8592B1-1E38-2FDE-7F38-7B8E7EBDE54D}"/>
                  </a:ext>
                </a:extLst>
              </p:cNvPr>
              <p:cNvPicPr/>
              <p:nvPr/>
            </p:nvPicPr>
            <p:blipFill>
              <a:blip r:embed="rId5"/>
              <a:stretch>
                <a:fillRect/>
              </a:stretch>
            </p:blipFill>
            <p:spPr>
              <a:xfrm>
                <a:off x="1044360" y="3423240"/>
                <a:ext cx="3933360" cy="1752840"/>
              </a:xfrm>
              <a:prstGeom prst="rect">
                <a:avLst/>
              </a:prstGeom>
            </p:spPr>
          </p:pic>
        </mc:Fallback>
      </mc:AlternateContent>
    </p:spTree>
    <p:extLst>
      <p:ext uri="{BB962C8B-B14F-4D97-AF65-F5344CB8AC3E}">
        <p14:creationId xmlns:p14="http://schemas.microsoft.com/office/powerpoint/2010/main" val="3359961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F39EE-C1A1-452F-3399-F804F2668473}"/>
              </a:ext>
            </a:extLst>
          </p:cNvPr>
          <p:cNvSpPr>
            <a:spLocks noGrp="1"/>
          </p:cNvSpPr>
          <p:nvPr>
            <p:ph type="title"/>
          </p:nvPr>
        </p:nvSpPr>
        <p:spPr>
          <a:xfrm>
            <a:off x="607380" y="160939"/>
            <a:ext cx="10515600" cy="646929"/>
          </a:xfrm>
        </p:spPr>
        <p:txBody>
          <a:bodyPr>
            <a:normAutofit fontScale="90000"/>
          </a:bodyPr>
          <a:lstStyle/>
          <a:p>
            <a:r>
              <a:rPr lang="en-US" dirty="0"/>
              <a:t>Connectionless Packet Switching</a:t>
            </a:r>
            <a:endParaRPr lang="en-IN" dirty="0"/>
          </a:p>
        </p:txBody>
      </p:sp>
      <p:sp>
        <p:nvSpPr>
          <p:cNvPr id="3" name="Content Placeholder 2">
            <a:extLst>
              <a:ext uri="{FF2B5EF4-FFF2-40B4-BE49-F238E27FC236}">
                <a16:creationId xmlns:a16="http://schemas.microsoft.com/office/drawing/2014/main" id="{ED7E532E-1155-A9F7-5C67-CBEF138B74BD}"/>
              </a:ext>
            </a:extLst>
          </p:cNvPr>
          <p:cNvSpPr>
            <a:spLocks noGrp="1"/>
          </p:cNvSpPr>
          <p:nvPr>
            <p:ph idx="1"/>
          </p:nvPr>
        </p:nvSpPr>
        <p:spPr>
          <a:xfrm>
            <a:off x="607380" y="1038687"/>
            <a:ext cx="10865528" cy="5591037"/>
          </a:xfrm>
        </p:spPr>
        <p:txBody>
          <a:bodyPr/>
          <a:lstStyle/>
          <a:p>
            <a:pPr algn="just"/>
            <a:r>
              <a:rPr lang="en-US" b="0" i="0" dirty="0">
                <a:solidFill>
                  <a:srgbClr val="000000"/>
                </a:solidFill>
                <a:effectLst/>
                <a:latin typeface="ff1"/>
              </a:rPr>
              <a:t>End-to-end (sender-receiver pair) data flows are divided into packets of a limited size that are received and processed through network switches and routers, then queued and forwarded from one intermediary node to the next. Each packet carries location information such as destination IP address, MAC address.</a:t>
            </a:r>
            <a:endParaRPr lang="en-US" b="0" i="0" dirty="0">
              <a:solidFill>
                <a:srgbClr val="000000"/>
              </a:solidFill>
              <a:effectLst/>
              <a:latin typeface="Source Sans Pro" panose="020B0503030403020204" pitchFamily="34" charset="0"/>
            </a:endParaRPr>
          </a:p>
          <a:p>
            <a:pPr algn="just"/>
            <a:r>
              <a:rPr lang="en-US" b="0" i="0" dirty="0">
                <a:solidFill>
                  <a:srgbClr val="000000"/>
                </a:solidFill>
                <a:effectLst/>
                <a:latin typeface="ff1"/>
              </a:rPr>
              <a:t>Datagram Networks (datagrams-&gt; smallest unit through which data is transmitted)</a:t>
            </a:r>
            <a:endParaRPr lang="en-US" b="0" i="0" dirty="0">
              <a:solidFill>
                <a:srgbClr val="000000"/>
              </a:solidFill>
              <a:effectLst/>
              <a:latin typeface="Source Sans Pro" panose="020B0503030403020204" pitchFamily="34" charset="0"/>
            </a:endParaRPr>
          </a:p>
        </p:txBody>
      </p:sp>
      <p:pic>
        <p:nvPicPr>
          <p:cNvPr id="5" name="Picture 4">
            <a:extLst>
              <a:ext uri="{FF2B5EF4-FFF2-40B4-BE49-F238E27FC236}">
                <a16:creationId xmlns:a16="http://schemas.microsoft.com/office/drawing/2014/main" id="{98A76151-3DCD-65C6-7C6C-BBC0EF0163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2694" y="3781887"/>
            <a:ext cx="6498455" cy="3076113"/>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62AC3CE9-9811-65CE-19E3-953CC79E7315}"/>
                  </a:ext>
                </a:extLst>
              </p14:cNvPr>
              <p14:cNvContentPartPr/>
              <p14:nvPr/>
            </p14:nvContentPartPr>
            <p14:xfrm>
              <a:off x="4120200" y="3191400"/>
              <a:ext cx="7293600" cy="305640"/>
            </p14:xfrm>
          </p:contentPart>
        </mc:Choice>
        <mc:Fallback>
          <p:pic>
            <p:nvPicPr>
              <p:cNvPr id="4" name="Ink 3">
                <a:extLst>
                  <a:ext uri="{FF2B5EF4-FFF2-40B4-BE49-F238E27FC236}">
                    <a16:creationId xmlns:a16="http://schemas.microsoft.com/office/drawing/2014/main" id="{62AC3CE9-9811-65CE-19E3-953CC79E7315}"/>
                  </a:ext>
                </a:extLst>
              </p:cNvPr>
              <p:cNvPicPr/>
              <p:nvPr/>
            </p:nvPicPr>
            <p:blipFill>
              <a:blip r:embed="rId4"/>
              <a:stretch>
                <a:fillRect/>
              </a:stretch>
            </p:blipFill>
            <p:spPr>
              <a:xfrm>
                <a:off x="4104360" y="3128040"/>
                <a:ext cx="7324920" cy="4323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D7198AD8-DF47-539A-CC85-4ACC404A33B5}"/>
                  </a:ext>
                </a:extLst>
              </p14:cNvPr>
              <p14:cNvContentPartPr/>
              <p14:nvPr/>
            </p14:nvContentPartPr>
            <p14:xfrm>
              <a:off x="706680" y="3564000"/>
              <a:ext cx="2135880" cy="400680"/>
            </p14:xfrm>
          </p:contentPart>
        </mc:Choice>
        <mc:Fallback>
          <p:pic>
            <p:nvPicPr>
              <p:cNvPr id="6" name="Ink 5">
                <a:extLst>
                  <a:ext uri="{FF2B5EF4-FFF2-40B4-BE49-F238E27FC236}">
                    <a16:creationId xmlns:a16="http://schemas.microsoft.com/office/drawing/2014/main" id="{D7198AD8-DF47-539A-CC85-4ACC404A33B5}"/>
                  </a:ext>
                </a:extLst>
              </p:cNvPr>
              <p:cNvPicPr/>
              <p:nvPr/>
            </p:nvPicPr>
            <p:blipFill>
              <a:blip r:embed="rId6"/>
              <a:stretch>
                <a:fillRect/>
              </a:stretch>
            </p:blipFill>
            <p:spPr>
              <a:xfrm>
                <a:off x="690840" y="3500640"/>
                <a:ext cx="2167200" cy="5274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0E76A23A-1F1A-7B15-E840-A469F524D9CB}"/>
                  </a:ext>
                </a:extLst>
              </p14:cNvPr>
              <p14:cNvContentPartPr/>
              <p14:nvPr/>
            </p14:nvContentPartPr>
            <p14:xfrm>
              <a:off x="8991360" y="265680"/>
              <a:ext cx="3189600" cy="2401920"/>
            </p14:xfrm>
          </p:contentPart>
        </mc:Choice>
        <mc:Fallback>
          <p:pic>
            <p:nvPicPr>
              <p:cNvPr id="7" name="Ink 6">
                <a:extLst>
                  <a:ext uri="{FF2B5EF4-FFF2-40B4-BE49-F238E27FC236}">
                    <a16:creationId xmlns:a16="http://schemas.microsoft.com/office/drawing/2014/main" id="{0E76A23A-1F1A-7B15-E840-A469F524D9CB}"/>
                  </a:ext>
                </a:extLst>
              </p:cNvPr>
              <p:cNvPicPr/>
              <p:nvPr/>
            </p:nvPicPr>
            <p:blipFill>
              <a:blip r:embed="rId8"/>
              <a:stretch>
                <a:fillRect/>
              </a:stretch>
            </p:blipFill>
            <p:spPr>
              <a:xfrm>
                <a:off x="8982000" y="256320"/>
                <a:ext cx="3208320" cy="2420640"/>
              </a:xfrm>
              <a:prstGeom prst="rect">
                <a:avLst/>
              </a:prstGeom>
            </p:spPr>
          </p:pic>
        </mc:Fallback>
      </mc:AlternateContent>
    </p:spTree>
    <p:extLst>
      <p:ext uri="{BB962C8B-B14F-4D97-AF65-F5344CB8AC3E}">
        <p14:creationId xmlns:p14="http://schemas.microsoft.com/office/powerpoint/2010/main" val="2860673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241E0-ACFA-9E82-740B-AB3881C043F1}"/>
              </a:ext>
            </a:extLst>
          </p:cNvPr>
          <p:cNvSpPr>
            <a:spLocks noGrp="1"/>
          </p:cNvSpPr>
          <p:nvPr>
            <p:ph type="title"/>
          </p:nvPr>
        </p:nvSpPr>
        <p:spPr>
          <a:xfrm>
            <a:off x="838200" y="365126"/>
            <a:ext cx="10515600" cy="1170712"/>
          </a:xfrm>
        </p:spPr>
        <p:txBody>
          <a:bodyPr/>
          <a:lstStyle/>
          <a:p>
            <a:r>
              <a:rPr lang="en-US" dirty="0"/>
              <a:t>Router-based Interconnectivity</a:t>
            </a:r>
            <a:endParaRPr lang="en-IN" dirty="0"/>
          </a:p>
        </p:txBody>
      </p:sp>
      <p:sp>
        <p:nvSpPr>
          <p:cNvPr id="3" name="Content Placeholder 2">
            <a:extLst>
              <a:ext uri="{FF2B5EF4-FFF2-40B4-BE49-F238E27FC236}">
                <a16:creationId xmlns:a16="http://schemas.microsoft.com/office/drawing/2014/main" id="{C03CA4CE-1143-D820-4C4C-59F177EE3E32}"/>
              </a:ext>
            </a:extLst>
          </p:cNvPr>
          <p:cNvSpPr>
            <a:spLocks noGrp="1"/>
          </p:cNvSpPr>
          <p:nvPr>
            <p:ph idx="1"/>
          </p:nvPr>
        </p:nvSpPr>
        <p:spPr>
          <a:xfrm>
            <a:off x="838200" y="2340530"/>
            <a:ext cx="10515600" cy="4351338"/>
          </a:xfrm>
        </p:spPr>
        <p:txBody>
          <a:bodyPr/>
          <a:lstStyle/>
          <a:p>
            <a:r>
              <a:rPr lang="en-US" b="0" i="0" dirty="0">
                <a:solidFill>
                  <a:srgbClr val="000000"/>
                </a:solidFill>
                <a:effectLst/>
                <a:latin typeface="Carlito_4z_10"/>
              </a:rPr>
              <a:t>Router is a device that is connected to multiple networks through which it forwards packets. </a:t>
            </a:r>
          </a:p>
          <a:p>
            <a:r>
              <a:rPr lang="en-US" b="0" i="0" dirty="0">
                <a:solidFill>
                  <a:srgbClr val="000000"/>
                </a:solidFill>
                <a:effectLst/>
                <a:latin typeface="Carlito_4z_10"/>
              </a:rPr>
              <a:t>Routers manage network traffic and gauge the most efficient hop for packet delivery, to both source and destination. </a:t>
            </a:r>
          </a:p>
          <a:p>
            <a:r>
              <a:rPr lang="en-US" b="0" i="0" dirty="0">
                <a:solidFill>
                  <a:srgbClr val="000000"/>
                </a:solidFill>
                <a:effectLst/>
                <a:latin typeface="Carlito_4z_10"/>
              </a:rPr>
              <a:t>Communication path connects a cloud consumer with its cloud provider may involve multiple ISP networks. </a:t>
            </a:r>
          </a:p>
          <a:p>
            <a:r>
              <a:rPr lang="en-US" b="0" i="0" dirty="0">
                <a:solidFill>
                  <a:srgbClr val="000000"/>
                </a:solidFill>
                <a:effectLst/>
                <a:latin typeface="Carlito_4z_10"/>
              </a:rPr>
              <a:t>Communication can be sustained even during network failures, using multiple network paths can cause routing fluctuation and latency.</a:t>
            </a:r>
            <a:endParaRPr lang="en-IN"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1011E9AF-A105-8C95-A89B-F755365A0FB6}"/>
                  </a:ext>
                </a:extLst>
              </p14:cNvPr>
              <p14:cNvContentPartPr/>
              <p14:nvPr/>
            </p14:nvContentPartPr>
            <p14:xfrm>
              <a:off x="1284120" y="451800"/>
              <a:ext cx="10036800" cy="5523480"/>
            </p14:xfrm>
          </p:contentPart>
        </mc:Choice>
        <mc:Fallback>
          <p:pic>
            <p:nvPicPr>
              <p:cNvPr id="4" name="Ink 3">
                <a:extLst>
                  <a:ext uri="{FF2B5EF4-FFF2-40B4-BE49-F238E27FC236}">
                    <a16:creationId xmlns:a16="http://schemas.microsoft.com/office/drawing/2014/main" id="{1011E9AF-A105-8C95-A89B-F755365A0FB6}"/>
                  </a:ext>
                </a:extLst>
              </p:cNvPr>
              <p:cNvPicPr/>
              <p:nvPr/>
            </p:nvPicPr>
            <p:blipFill>
              <a:blip r:embed="rId3"/>
              <a:stretch>
                <a:fillRect/>
              </a:stretch>
            </p:blipFill>
            <p:spPr>
              <a:xfrm>
                <a:off x="1274760" y="442440"/>
                <a:ext cx="10055520" cy="5542200"/>
              </a:xfrm>
              <a:prstGeom prst="rect">
                <a:avLst/>
              </a:prstGeom>
            </p:spPr>
          </p:pic>
        </mc:Fallback>
      </mc:AlternateContent>
    </p:spTree>
    <p:extLst>
      <p:ext uri="{BB962C8B-B14F-4D97-AF65-F5344CB8AC3E}">
        <p14:creationId xmlns:p14="http://schemas.microsoft.com/office/powerpoint/2010/main" val="3284347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24C9B-A552-BFBB-FD81-A895BE28BD95}"/>
              </a:ext>
            </a:extLst>
          </p:cNvPr>
          <p:cNvSpPr>
            <a:spLocks noGrp="1"/>
          </p:cNvSpPr>
          <p:nvPr>
            <p:ph type="title"/>
          </p:nvPr>
        </p:nvSpPr>
        <p:spPr>
          <a:xfrm>
            <a:off x="687280" y="231960"/>
            <a:ext cx="10515600" cy="709073"/>
          </a:xfrm>
        </p:spPr>
        <p:txBody>
          <a:bodyPr/>
          <a:lstStyle/>
          <a:p>
            <a:r>
              <a:rPr lang="en-US" dirty="0"/>
              <a:t>Router-based Interconnectivity </a:t>
            </a:r>
            <a:r>
              <a:rPr lang="en-US" dirty="0" err="1"/>
              <a:t>Contd</a:t>
            </a:r>
            <a:r>
              <a:rPr lang="en-US" dirty="0"/>
              <a:t>….</a:t>
            </a:r>
            <a:endParaRPr lang="en-IN" dirty="0"/>
          </a:p>
        </p:txBody>
      </p:sp>
      <p:sp>
        <p:nvSpPr>
          <p:cNvPr id="3" name="Content Placeholder 2">
            <a:extLst>
              <a:ext uri="{FF2B5EF4-FFF2-40B4-BE49-F238E27FC236}">
                <a16:creationId xmlns:a16="http://schemas.microsoft.com/office/drawing/2014/main" id="{3A901091-C3CB-7F77-BCB6-44D379558695}"/>
              </a:ext>
            </a:extLst>
          </p:cNvPr>
          <p:cNvSpPr>
            <a:spLocks noGrp="1"/>
          </p:cNvSpPr>
          <p:nvPr>
            <p:ph idx="1"/>
          </p:nvPr>
        </p:nvSpPr>
        <p:spPr>
          <a:xfrm>
            <a:off x="310718" y="1473693"/>
            <a:ext cx="11532094" cy="5152347"/>
          </a:xfrm>
        </p:spPr>
        <p:txBody>
          <a:bodyPr>
            <a:normAutofit/>
          </a:bodyPr>
          <a:lstStyle/>
          <a:p>
            <a:endParaRPr lang="en-US" dirty="0"/>
          </a:p>
          <a:p>
            <a:endParaRPr lang="en-IN" dirty="0"/>
          </a:p>
          <a:p>
            <a:endParaRPr lang="en-IN" dirty="0"/>
          </a:p>
          <a:p>
            <a:pPr marL="0" indent="0">
              <a:buNone/>
            </a:pPr>
            <a:endParaRPr lang="en-IN" dirty="0"/>
          </a:p>
          <a:p>
            <a:endParaRPr lang="en-IN" dirty="0"/>
          </a:p>
          <a:p>
            <a:endParaRPr lang="en-IN" dirty="0"/>
          </a:p>
          <a:p>
            <a:endParaRPr lang="en-IN" dirty="0"/>
          </a:p>
          <a:p>
            <a:endParaRPr lang="en-IN" dirty="0"/>
          </a:p>
          <a:p>
            <a:endParaRPr lang="en-IN" dirty="0"/>
          </a:p>
          <a:p>
            <a:pPr marL="0" indent="0">
              <a:buNone/>
            </a:pPr>
            <a:r>
              <a:rPr lang="en-US" sz="2000" b="0" i="0" dirty="0">
                <a:solidFill>
                  <a:srgbClr val="000000"/>
                </a:solidFill>
                <a:effectLst/>
                <a:latin typeface="DejaVuSans-Oblique_5m_11"/>
              </a:rPr>
              <a:t>	</a:t>
            </a:r>
            <a:r>
              <a:rPr lang="en-US" sz="2000" b="0" i="0" dirty="0">
                <a:solidFill>
                  <a:schemeClr val="accent1"/>
                </a:solidFill>
                <a:effectLst/>
                <a:latin typeface="DejaVuSans-Oblique_5m_11"/>
              </a:rPr>
              <a:t>(Packets traveling through the Internet are directed by a router that arranges them in to a message</a:t>
            </a:r>
            <a:r>
              <a:rPr lang="en-US" sz="2000" dirty="0">
                <a:solidFill>
                  <a:schemeClr val="accent1"/>
                </a:solidFill>
                <a:latin typeface="DejaVuSans-Oblique_5m_11"/>
              </a:rPr>
              <a:t>)</a:t>
            </a:r>
            <a:endParaRPr lang="en-IN" sz="2000" dirty="0">
              <a:solidFill>
                <a:schemeClr val="accent1"/>
              </a:solidFill>
            </a:endParaRPr>
          </a:p>
        </p:txBody>
      </p:sp>
      <p:pic>
        <p:nvPicPr>
          <p:cNvPr id="7" name="Picture 6">
            <a:extLst>
              <a:ext uri="{FF2B5EF4-FFF2-40B4-BE49-F238E27FC236}">
                <a16:creationId xmlns:a16="http://schemas.microsoft.com/office/drawing/2014/main" id="{34603174-1747-FF5A-F235-E877E19C16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7374" y="1109708"/>
            <a:ext cx="7270811" cy="4811697"/>
          </a:xfrm>
          <a:prstGeom prst="rect">
            <a:avLst/>
          </a:prstGeom>
        </p:spPr>
      </p:pic>
    </p:spTree>
    <p:extLst>
      <p:ext uri="{BB962C8B-B14F-4D97-AF65-F5344CB8AC3E}">
        <p14:creationId xmlns:p14="http://schemas.microsoft.com/office/powerpoint/2010/main" val="28506343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F0588-747D-E64F-71B5-E3BDB23711AE}"/>
              </a:ext>
            </a:extLst>
          </p:cNvPr>
          <p:cNvSpPr>
            <a:spLocks noGrp="1"/>
          </p:cNvSpPr>
          <p:nvPr>
            <p:ph type="title"/>
          </p:nvPr>
        </p:nvSpPr>
        <p:spPr>
          <a:xfrm>
            <a:off x="305540" y="196451"/>
            <a:ext cx="10515600" cy="780094"/>
          </a:xfrm>
        </p:spPr>
        <p:txBody>
          <a:bodyPr/>
          <a:lstStyle/>
          <a:p>
            <a:r>
              <a:rPr lang="en-US" dirty="0"/>
              <a:t>Router-based Interconnectivity </a:t>
            </a:r>
            <a:r>
              <a:rPr lang="en-US" dirty="0" err="1"/>
              <a:t>Contd</a:t>
            </a:r>
            <a:r>
              <a:rPr lang="en-US" dirty="0"/>
              <a:t>….</a:t>
            </a:r>
            <a:endParaRPr lang="en-IN" dirty="0"/>
          </a:p>
        </p:txBody>
      </p:sp>
      <p:sp>
        <p:nvSpPr>
          <p:cNvPr id="3" name="Content Placeholder 2">
            <a:extLst>
              <a:ext uri="{FF2B5EF4-FFF2-40B4-BE49-F238E27FC236}">
                <a16:creationId xmlns:a16="http://schemas.microsoft.com/office/drawing/2014/main" id="{5636880D-25CB-A42E-D415-E541CFA4C569}"/>
              </a:ext>
            </a:extLst>
          </p:cNvPr>
          <p:cNvSpPr>
            <a:spLocks noGrp="1"/>
          </p:cNvSpPr>
          <p:nvPr>
            <p:ph idx="1"/>
          </p:nvPr>
        </p:nvSpPr>
        <p:spPr>
          <a:xfrm>
            <a:off x="305539" y="1162975"/>
            <a:ext cx="11617171" cy="5498574"/>
          </a:xfrm>
        </p:spPr>
        <p:txBody>
          <a:bodyPr>
            <a:normAutofit lnSpcReduction="10000"/>
          </a:bodyPr>
          <a:lstStyle/>
          <a:p>
            <a:endParaRPr lang="en-US"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pPr marL="0" indent="0">
              <a:buNone/>
            </a:pPr>
            <a:endParaRPr lang="en-IN" sz="2400" dirty="0"/>
          </a:p>
          <a:p>
            <a:pPr marL="0" indent="0">
              <a:buNone/>
            </a:pPr>
            <a:r>
              <a:rPr lang="en-IN" sz="2400" dirty="0"/>
              <a:t>		</a:t>
            </a:r>
            <a:r>
              <a:rPr lang="en-IN" sz="2400" dirty="0">
                <a:solidFill>
                  <a:schemeClr val="accent1"/>
                </a:solidFill>
              </a:rPr>
              <a:t>(</a:t>
            </a:r>
            <a:r>
              <a:rPr lang="en-US" sz="2400" b="0" i="0" dirty="0">
                <a:solidFill>
                  <a:schemeClr val="accent1"/>
                </a:solidFill>
                <a:effectLst/>
                <a:latin typeface="DejaVuSerif-Italic_52_12"/>
              </a:rPr>
              <a:t>A generic view of the Internet reference model and protocol stack</a:t>
            </a:r>
            <a:r>
              <a:rPr lang="en-IN" sz="2400" dirty="0">
                <a:solidFill>
                  <a:schemeClr val="accent1"/>
                </a:solidFill>
              </a:rPr>
              <a:t>)</a:t>
            </a:r>
          </a:p>
        </p:txBody>
      </p:sp>
      <p:pic>
        <p:nvPicPr>
          <p:cNvPr id="7" name="Picture 6">
            <a:extLst>
              <a:ext uri="{FF2B5EF4-FFF2-40B4-BE49-F238E27FC236}">
                <a16:creationId xmlns:a16="http://schemas.microsoft.com/office/drawing/2014/main" id="{32D1CDE5-E506-753B-121C-3AF6F0E8CB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8117" y="976545"/>
            <a:ext cx="7646714" cy="4980372"/>
          </a:xfrm>
          <a:prstGeom prst="rect">
            <a:avLst/>
          </a:prstGeom>
        </p:spPr>
      </p:pic>
    </p:spTree>
    <p:extLst>
      <p:ext uri="{BB962C8B-B14F-4D97-AF65-F5344CB8AC3E}">
        <p14:creationId xmlns:p14="http://schemas.microsoft.com/office/powerpoint/2010/main" val="1758941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CC406-2406-0896-E817-4EDE0702840D}"/>
              </a:ext>
            </a:extLst>
          </p:cNvPr>
          <p:cNvSpPr>
            <a:spLocks noGrp="1"/>
          </p:cNvSpPr>
          <p:nvPr>
            <p:ph type="title"/>
          </p:nvPr>
        </p:nvSpPr>
        <p:spPr>
          <a:xfrm>
            <a:off x="838200" y="365125"/>
            <a:ext cx="10515600" cy="779465"/>
          </a:xfrm>
        </p:spPr>
        <p:txBody>
          <a:bodyPr/>
          <a:lstStyle/>
          <a:p>
            <a:r>
              <a:rPr lang="en-US" dirty="0"/>
              <a:t>Physical Networks</a:t>
            </a:r>
            <a:endParaRPr lang="en-IN" dirty="0"/>
          </a:p>
        </p:txBody>
      </p:sp>
      <p:sp>
        <p:nvSpPr>
          <p:cNvPr id="3" name="Content Placeholder 2">
            <a:extLst>
              <a:ext uri="{FF2B5EF4-FFF2-40B4-BE49-F238E27FC236}">
                <a16:creationId xmlns:a16="http://schemas.microsoft.com/office/drawing/2014/main" id="{A4F3CD6A-8688-09BE-EFB0-2085B93DC3EF}"/>
              </a:ext>
            </a:extLst>
          </p:cNvPr>
          <p:cNvSpPr>
            <a:spLocks noGrp="1"/>
          </p:cNvSpPr>
          <p:nvPr>
            <p:ph idx="1"/>
          </p:nvPr>
        </p:nvSpPr>
        <p:spPr>
          <a:xfrm>
            <a:off x="838200" y="1260629"/>
            <a:ext cx="10515600" cy="4916334"/>
          </a:xfrm>
        </p:spPr>
        <p:txBody>
          <a:bodyPr/>
          <a:lstStyle/>
          <a:p>
            <a:r>
              <a:rPr lang="en-US" dirty="0"/>
              <a:t>Physical connection (wired or wireless) between multiple nodes</a:t>
            </a:r>
            <a:endParaRPr lang="en-IN" dirty="0"/>
          </a:p>
        </p:txBody>
      </p:sp>
      <p:pic>
        <p:nvPicPr>
          <p:cNvPr id="7" name="Picture 6">
            <a:extLst>
              <a:ext uri="{FF2B5EF4-FFF2-40B4-BE49-F238E27FC236}">
                <a16:creationId xmlns:a16="http://schemas.microsoft.com/office/drawing/2014/main" id="{C0DCA75D-E31F-7463-92E1-9B6FFFF32F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6668" y="1873189"/>
            <a:ext cx="5828454" cy="4984810"/>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33427C0C-D2E7-0256-F0AB-BED401C7E4E2}"/>
                  </a:ext>
                </a:extLst>
              </p14:cNvPr>
              <p14:cNvContentPartPr/>
              <p14:nvPr/>
            </p14:nvContentPartPr>
            <p14:xfrm>
              <a:off x="4187880" y="1704240"/>
              <a:ext cx="2646000" cy="90720"/>
            </p14:xfrm>
          </p:contentPart>
        </mc:Choice>
        <mc:Fallback>
          <p:pic>
            <p:nvPicPr>
              <p:cNvPr id="4" name="Ink 3">
                <a:extLst>
                  <a:ext uri="{FF2B5EF4-FFF2-40B4-BE49-F238E27FC236}">
                    <a16:creationId xmlns:a16="http://schemas.microsoft.com/office/drawing/2014/main" id="{33427C0C-D2E7-0256-F0AB-BED401C7E4E2}"/>
                  </a:ext>
                </a:extLst>
              </p:cNvPr>
              <p:cNvPicPr/>
              <p:nvPr/>
            </p:nvPicPr>
            <p:blipFill>
              <a:blip r:embed="rId4"/>
              <a:stretch>
                <a:fillRect/>
              </a:stretch>
            </p:blipFill>
            <p:spPr>
              <a:xfrm>
                <a:off x="4178520" y="1694880"/>
                <a:ext cx="2664720" cy="109440"/>
              </a:xfrm>
              <a:prstGeom prst="rect">
                <a:avLst/>
              </a:prstGeom>
            </p:spPr>
          </p:pic>
        </mc:Fallback>
      </mc:AlternateContent>
    </p:spTree>
    <p:extLst>
      <p:ext uri="{BB962C8B-B14F-4D97-AF65-F5344CB8AC3E}">
        <p14:creationId xmlns:p14="http://schemas.microsoft.com/office/powerpoint/2010/main" val="33217405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B5688-FA1E-0DE4-426B-B150971F1961}"/>
              </a:ext>
            </a:extLst>
          </p:cNvPr>
          <p:cNvSpPr>
            <a:spLocks noGrp="1"/>
          </p:cNvSpPr>
          <p:nvPr>
            <p:ph type="title"/>
          </p:nvPr>
        </p:nvSpPr>
        <p:spPr/>
        <p:txBody>
          <a:bodyPr/>
          <a:lstStyle/>
          <a:p>
            <a:r>
              <a:rPr lang="en-US" dirty="0"/>
              <a:t>Transport Layer Protocol</a:t>
            </a:r>
            <a:endParaRPr lang="en-IN" dirty="0"/>
          </a:p>
        </p:txBody>
      </p:sp>
      <p:sp>
        <p:nvSpPr>
          <p:cNvPr id="3" name="Content Placeholder 2">
            <a:extLst>
              <a:ext uri="{FF2B5EF4-FFF2-40B4-BE49-F238E27FC236}">
                <a16:creationId xmlns:a16="http://schemas.microsoft.com/office/drawing/2014/main" id="{37C27835-DA3C-8812-6F67-20CB54954859}"/>
              </a:ext>
            </a:extLst>
          </p:cNvPr>
          <p:cNvSpPr>
            <a:spLocks noGrp="1"/>
          </p:cNvSpPr>
          <p:nvPr>
            <p:ph idx="1"/>
          </p:nvPr>
        </p:nvSpPr>
        <p:spPr/>
        <p:txBody>
          <a:bodyPr/>
          <a:lstStyle/>
          <a:p>
            <a:r>
              <a:rPr lang="en-US" dirty="0"/>
              <a:t>TCP, UDP, SCTP</a:t>
            </a:r>
            <a:endParaRPr lang="en-IN" dirty="0"/>
          </a:p>
        </p:txBody>
      </p:sp>
      <p:pic>
        <p:nvPicPr>
          <p:cNvPr id="5" name="Picture 4">
            <a:extLst>
              <a:ext uri="{FF2B5EF4-FFF2-40B4-BE49-F238E27FC236}">
                <a16:creationId xmlns:a16="http://schemas.microsoft.com/office/drawing/2014/main" id="{6DA6B520-4BD8-C0D4-A8E2-B19C9BD230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4675" y="2654423"/>
            <a:ext cx="5962650" cy="3522539"/>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18D659CA-E284-35A2-D3D9-3E92566750C8}"/>
                  </a:ext>
                </a:extLst>
              </p14:cNvPr>
              <p14:cNvContentPartPr/>
              <p14:nvPr/>
            </p14:nvContentPartPr>
            <p14:xfrm>
              <a:off x="6983640" y="1289880"/>
              <a:ext cx="3423960" cy="652320"/>
            </p14:xfrm>
          </p:contentPart>
        </mc:Choice>
        <mc:Fallback>
          <p:pic>
            <p:nvPicPr>
              <p:cNvPr id="4" name="Ink 3">
                <a:extLst>
                  <a:ext uri="{FF2B5EF4-FFF2-40B4-BE49-F238E27FC236}">
                    <a16:creationId xmlns:a16="http://schemas.microsoft.com/office/drawing/2014/main" id="{18D659CA-E284-35A2-D3D9-3E92566750C8}"/>
                  </a:ext>
                </a:extLst>
              </p:cNvPr>
              <p:cNvPicPr/>
              <p:nvPr/>
            </p:nvPicPr>
            <p:blipFill>
              <a:blip r:embed="rId4"/>
              <a:stretch>
                <a:fillRect/>
              </a:stretch>
            </p:blipFill>
            <p:spPr>
              <a:xfrm>
                <a:off x="6974280" y="1280520"/>
                <a:ext cx="3442680" cy="671040"/>
              </a:xfrm>
              <a:prstGeom prst="rect">
                <a:avLst/>
              </a:prstGeom>
            </p:spPr>
          </p:pic>
        </mc:Fallback>
      </mc:AlternateContent>
    </p:spTree>
    <p:extLst>
      <p:ext uri="{BB962C8B-B14F-4D97-AF65-F5344CB8AC3E}">
        <p14:creationId xmlns:p14="http://schemas.microsoft.com/office/powerpoint/2010/main" val="648713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A9693-A2A1-C1FA-A0DE-17B36C79A800}"/>
              </a:ext>
            </a:extLst>
          </p:cNvPr>
          <p:cNvSpPr>
            <a:spLocks noGrp="1"/>
          </p:cNvSpPr>
          <p:nvPr>
            <p:ph type="title"/>
          </p:nvPr>
        </p:nvSpPr>
        <p:spPr/>
        <p:txBody>
          <a:bodyPr/>
          <a:lstStyle/>
          <a:p>
            <a:r>
              <a:rPr lang="en-US" dirty="0"/>
              <a:t>Application Layer Protocol</a:t>
            </a:r>
            <a:endParaRPr lang="en-IN" dirty="0"/>
          </a:p>
        </p:txBody>
      </p:sp>
      <p:pic>
        <p:nvPicPr>
          <p:cNvPr id="5" name="Content Placeholder 4">
            <a:extLst>
              <a:ext uri="{FF2B5EF4-FFF2-40B4-BE49-F238E27FC236}">
                <a16:creationId xmlns:a16="http://schemas.microsoft.com/office/drawing/2014/main" id="{86EC832A-5B35-26A5-9005-4B39177A7E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5223" y="1763481"/>
            <a:ext cx="4715762" cy="4351338"/>
          </a:xfrm>
        </p:spPr>
      </p:pic>
      <p:pic>
        <p:nvPicPr>
          <p:cNvPr id="7" name="Picture 6">
            <a:extLst>
              <a:ext uri="{FF2B5EF4-FFF2-40B4-BE49-F238E27FC236}">
                <a16:creationId xmlns:a16="http://schemas.microsoft.com/office/drawing/2014/main" id="{228C2622-7BDC-A8F9-DCC7-AE8C47525C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0985" y="2524718"/>
            <a:ext cx="6621240" cy="2207080"/>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D281EF8C-80C1-20B8-4844-5C0116E8E74C}"/>
                  </a:ext>
                </a:extLst>
              </p14:cNvPr>
              <p14:cNvContentPartPr/>
              <p14:nvPr/>
            </p14:nvContentPartPr>
            <p14:xfrm>
              <a:off x="6327000" y="415080"/>
              <a:ext cx="4803840" cy="1824480"/>
            </p14:xfrm>
          </p:contentPart>
        </mc:Choice>
        <mc:Fallback>
          <p:pic>
            <p:nvPicPr>
              <p:cNvPr id="3" name="Ink 2">
                <a:extLst>
                  <a:ext uri="{FF2B5EF4-FFF2-40B4-BE49-F238E27FC236}">
                    <a16:creationId xmlns:a16="http://schemas.microsoft.com/office/drawing/2014/main" id="{D281EF8C-80C1-20B8-4844-5C0116E8E74C}"/>
                  </a:ext>
                </a:extLst>
              </p:cNvPr>
              <p:cNvPicPr/>
              <p:nvPr/>
            </p:nvPicPr>
            <p:blipFill>
              <a:blip r:embed="rId5"/>
              <a:stretch>
                <a:fillRect/>
              </a:stretch>
            </p:blipFill>
            <p:spPr>
              <a:xfrm>
                <a:off x="6317640" y="405720"/>
                <a:ext cx="4822560" cy="1843200"/>
              </a:xfrm>
              <a:prstGeom prst="rect">
                <a:avLst/>
              </a:prstGeom>
            </p:spPr>
          </p:pic>
        </mc:Fallback>
      </mc:AlternateContent>
    </p:spTree>
    <p:extLst>
      <p:ext uri="{BB962C8B-B14F-4D97-AF65-F5344CB8AC3E}">
        <p14:creationId xmlns:p14="http://schemas.microsoft.com/office/powerpoint/2010/main" val="33266567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3E832-73E5-E037-9AEA-0C94F7C617D4}"/>
              </a:ext>
            </a:extLst>
          </p:cNvPr>
          <p:cNvSpPr>
            <a:spLocks noGrp="1"/>
          </p:cNvSpPr>
          <p:nvPr>
            <p:ph type="title"/>
          </p:nvPr>
        </p:nvSpPr>
        <p:spPr>
          <a:xfrm>
            <a:off x="758301" y="134306"/>
            <a:ext cx="10515600" cy="709073"/>
          </a:xfrm>
        </p:spPr>
        <p:txBody>
          <a:bodyPr/>
          <a:lstStyle/>
          <a:p>
            <a:r>
              <a:rPr lang="en-US" dirty="0"/>
              <a:t>Technical and Business Considerations</a:t>
            </a:r>
            <a:endParaRPr lang="en-IN" dirty="0"/>
          </a:p>
        </p:txBody>
      </p:sp>
      <p:sp>
        <p:nvSpPr>
          <p:cNvPr id="3" name="Content Placeholder 2">
            <a:extLst>
              <a:ext uri="{FF2B5EF4-FFF2-40B4-BE49-F238E27FC236}">
                <a16:creationId xmlns:a16="http://schemas.microsoft.com/office/drawing/2014/main" id="{79687A55-9BF1-FA7C-A100-0E6AB3144450}"/>
              </a:ext>
            </a:extLst>
          </p:cNvPr>
          <p:cNvSpPr>
            <a:spLocks noGrp="1"/>
          </p:cNvSpPr>
          <p:nvPr>
            <p:ph idx="1"/>
          </p:nvPr>
        </p:nvSpPr>
        <p:spPr>
          <a:xfrm>
            <a:off x="408373" y="1260628"/>
            <a:ext cx="11656380" cy="5463065"/>
          </a:xfrm>
        </p:spPr>
        <p:txBody>
          <a:bodyPr/>
          <a:lstStyle/>
          <a:p>
            <a:pPr marL="0" indent="0">
              <a:buNone/>
            </a:pPr>
            <a:r>
              <a:rPr lang="en-US" dirty="0"/>
              <a:t>Connectivity issues:</a:t>
            </a:r>
          </a:p>
          <a:p>
            <a:r>
              <a:rPr lang="en-US" dirty="0"/>
              <a:t>An unexpected network failure at one of the network providers that affect the connectivity to the host server.</a:t>
            </a:r>
            <a:endParaRPr lang="en-IN" dirty="0"/>
          </a:p>
        </p:txBody>
      </p:sp>
      <p:pic>
        <p:nvPicPr>
          <p:cNvPr id="5" name="Picture 4">
            <a:extLst>
              <a:ext uri="{FF2B5EF4-FFF2-40B4-BE49-F238E27FC236}">
                <a16:creationId xmlns:a16="http://schemas.microsoft.com/office/drawing/2014/main" id="{650C8B08-AEAC-7B19-1A9B-613ACC9B4A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1688" y="2204959"/>
            <a:ext cx="6403065" cy="4518734"/>
          </a:xfrm>
          <a:prstGeom prst="rect">
            <a:avLst/>
          </a:prstGeom>
        </p:spPr>
      </p:pic>
    </p:spTree>
    <p:extLst>
      <p:ext uri="{BB962C8B-B14F-4D97-AF65-F5344CB8AC3E}">
        <p14:creationId xmlns:p14="http://schemas.microsoft.com/office/powerpoint/2010/main" val="104184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AB865-1BC0-BB11-8BF4-E80D3BB5E36E}"/>
              </a:ext>
            </a:extLst>
          </p:cNvPr>
          <p:cNvSpPr>
            <a:spLocks noGrp="1"/>
          </p:cNvSpPr>
          <p:nvPr>
            <p:ph type="title"/>
          </p:nvPr>
        </p:nvSpPr>
        <p:spPr>
          <a:xfrm>
            <a:off x="607380" y="89918"/>
            <a:ext cx="10515600" cy="744584"/>
          </a:xfrm>
        </p:spPr>
        <p:txBody>
          <a:bodyPr/>
          <a:lstStyle/>
          <a:p>
            <a:r>
              <a:rPr lang="en-US" dirty="0"/>
              <a:t>Connectivity Issues </a:t>
            </a:r>
            <a:r>
              <a:rPr lang="en-US" dirty="0" err="1"/>
              <a:t>Contd</a:t>
            </a:r>
            <a:r>
              <a:rPr lang="en-US" dirty="0"/>
              <a:t>…</a:t>
            </a:r>
            <a:endParaRPr lang="en-IN" dirty="0"/>
          </a:p>
        </p:txBody>
      </p:sp>
      <p:sp>
        <p:nvSpPr>
          <p:cNvPr id="3" name="Content Placeholder 2">
            <a:extLst>
              <a:ext uri="{FF2B5EF4-FFF2-40B4-BE49-F238E27FC236}">
                <a16:creationId xmlns:a16="http://schemas.microsoft.com/office/drawing/2014/main" id="{FEB60E5F-A528-9363-9A8D-2298CA83CB8C}"/>
              </a:ext>
            </a:extLst>
          </p:cNvPr>
          <p:cNvSpPr>
            <a:spLocks noGrp="1"/>
          </p:cNvSpPr>
          <p:nvPr>
            <p:ph idx="1"/>
          </p:nvPr>
        </p:nvSpPr>
        <p:spPr>
          <a:xfrm>
            <a:off x="372861" y="1127464"/>
            <a:ext cx="11443317" cy="5406501"/>
          </a:xfrm>
        </p:spPr>
        <p:txBody>
          <a:bodyPr>
            <a:normAutofit fontScale="92500" lnSpcReduction="20000"/>
          </a:bodyPr>
          <a:lstStyle/>
          <a:p>
            <a:endParaRPr lang="en-US"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pPr marL="0" indent="0">
              <a:buNone/>
            </a:pPr>
            <a:endParaRPr lang="en-IN" dirty="0"/>
          </a:p>
          <a:p>
            <a:pPr marL="0" indent="0">
              <a:buNone/>
            </a:pPr>
            <a:r>
              <a:rPr lang="en-US" sz="2200" b="0" i="0" dirty="0">
                <a:solidFill>
                  <a:srgbClr val="0000FF"/>
                </a:solidFill>
                <a:effectLst/>
                <a:latin typeface="ff7"/>
              </a:rPr>
              <a:t>(The internetworking architecture of a private cloud. The physical IT resources that constitute the cloud are located and managed within the organization)</a:t>
            </a:r>
            <a:endParaRPr lang="en-IN" sz="2200" dirty="0"/>
          </a:p>
        </p:txBody>
      </p:sp>
      <p:pic>
        <p:nvPicPr>
          <p:cNvPr id="5" name="Picture 4">
            <a:extLst>
              <a:ext uri="{FF2B5EF4-FFF2-40B4-BE49-F238E27FC236}">
                <a16:creationId xmlns:a16="http://schemas.microsoft.com/office/drawing/2014/main" id="{D06D8BE8-C656-580E-3EAF-D3805D840B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966" y="967666"/>
            <a:ext cx="9320068" cy="4882718"/>
          </a:xfrm>
          <a:prstGeom prst="rect">
            <a:avLst/>
          </a:prstGeom>
        </p:spPr>
      </p:pic>
    </p:spTree>
    <p:extLst>
      <p:ext uri="{BB962C8B-B14F-4D97-AF65-F5344CB8AC3E}">
        <p14:creationId xmlns:p14="http://schemas.microsoft.com/office/powerpoint/2010/main" val="2607186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43E84-F6E5-66B6-507D-7AC1AA48185C}"/>
              </a:ext>
            </a:extLst>
          </p:cNvPr>
          <p:cNvSpPr>
            <a:spLocks noGrp="1"/>
          </p:cNvSpPr>
          <p:nvPr>
            <p:ph type="title"/>
          </p:nvPr>
        </p:nvSpPr>
        <p:spPr/>
        <p:txBody>
          <a:bodyPr/>
          <a:lstStyle/>
          <a:p>
            <a:r>
              <a:rPr lang="en-US" dirty="0"/>
              <a:t>Outline:</a:t>
            </a:r>
            <a:endParaRPr lang="en-IN" dirty="0"/>
          </a:p>
        </p:txBody>
      </p:sp>
      <p:sp>
        <p:nvSpPr>
          <p:cNvPr id="3" name="Content Placeholder 2">
            <a:extLst>
              <a:ext uri="{FF2B5EF4-FFF2-40B4-BE49-F238E27FC236}">
                <a16:creationId xmlns:a16="http://schemas.microsoft.com/office/drawing/2014/main" id="{D4BE9E09-4D82-1230-1F72-50030AD37E19}"/>
              </a:ext>
            </a:extLst>
          </p:cNvPr>
          <p:cNvSpPr>
            <a:spLocks noGrp="1"/>
          </p:cNvSpPr>
          <p:nvPr>
            <p:ph idx="1"/>
          </p:nvPr>
        </p:nvSpPr>
        <p:spPr/>
        <p:txBody>
          <a:bodyPr/>
          <a:lstStyle/>
          <a:p>
            <a:r>
              <a:rPr lang="en-IN" b="0" i="0" dirty="0">
                <a:solidFill>
                  <a:srgbClr val="004F8A"/>
                </a:solidFill>
                <a:effectLst/>
                <a:latin typeface="Calibri_5_4"/>
              </a:rPr>
              <a:t>Broadband Networks and Internet Architecture</a:t>
            </a:r>
            <a:endParaRPr lang="en-IN" b="0" i="0" dirty="0">
              <a:solidFill>
                <a:srgbClr val="004F8A"/>
              </a:solidFill>
              <a:effectLst/>
              <a:latin typeface="Calibri_g_4"/>
            </a:endParaRPr>
          </a:p>
          <a:p>
            <a:r>
              <a:rPr lang="en-IN" b="0" i="0" dirty="0">
                <a:solidFill>
                  <a:srgbClr val="004F8A"/>
                </a:solidFill>
                <a:effectLst/>
                <a:latin typeface="Calibri_5_4"/>
              </a:rPr>
              <a:t>Data </a:t>
            </a:r>
            <a:r>
              <a:rPr lang="en-IN" b="0" i="0" dirty="0" err="1">
                <a:solidFill>
                  <a:srgbClr val="004F8A"/>
                </a:solidFill>
                <a:effectLst/>
                <a:latin typeface="Calibri_5_4"/>
              </a:rPr>
              <a:t>Center</a:t>
            </a:r>
            <a:r>
              <a:rPr lang="en-IN" b="0" i="0" dirty="0">
                <a:solidFill>
                  <a:srgbClr val="004F8A"/>
                </a:solidFill>
                <a:effectLst/>
                <a:latin typeface="Calibri_5_4"/>
              </a:rPr>
              <a:t> Technology</a:t>
            </a:r>
            <a:endParaRPr lang="en-IN" b="0" i="0" dirty="0">
              <a:solidFill>
                <a:srgbClr val="004F8A"/>
              </a:solidFill>
              <a:effectLst/>
              <a:latin typeface="Calibri_g_4"/>
            </a:endParaRPr>
          </a:p>
          <a:p>
            <a:r>
              <a:rPr lang="en-IN" b="0" i="0" dirty="0">
                <a:solidFill>
                  <a:srgbClr val="004F8A"/>
                </a:solidFill>
                <a:effectLst/>
                <a:latin typeface="Calibri_5_4"/>
              </a:rPr>
              <a:t>Virtualization Technology</a:t>
            </a:r>
            <a:endParaRPr lang="en-IN" b="0" i="0" dirty="0">
              <a:solidFill>
                <a:srgbClr val="004F8A"/>
              </a:solidFill>
              <a:effectLst/>
              <a:latin typeface="Calibri_g_4"/>
            </a:endParaRPr>
          </a:p>
          <a:p>
            <a:r>
              <a:rPr lang="en-IN" b="0" i="0" dirty="0">
                <a:solidFill>
                  <a:srgbClr val="004F8A"/>
                </a:solidFill>
                <a:effectLst/>
                <a:latin typeface="Calibri_5_4"/>
              </a:rPr>
              <a:t>Web Technology</a:t>
            </a:r>
            <a:endParaRPr lang="en-IN" b="0" i="0" dirty="0">
              <a:solidFill>
                <a:srgbClr val="004F8A"/>
              </a:solidFill>
              <a:effectLst/>
              <a:latin typeface="Calibri_g_4"/>
            </a:endParaRPr>
          </a:p>
          <a:p>
            <a:r>
              <a:rPr lang="en-IN" b="0" i="0" dirty="0">
                <a:solidFill>
                  <a:srgbClr val="004F8A"/>
                </a:solidFill>
                <a:effectLst/>
                <a:latin typeface="Calibri_5_4"/>
              </a:rPr>
              <a:t>Multitenant Technology</a:t>
            </a:r>
            <a:endParaRPr lang="en-IN" b="0" i="0" dirty="0">
              <a:solidFill>
                <a:srgbClr val="004F8A"/>
              </a:solidFill>
              <a:effectLst/>
              <a:latin typeface="Calibri_g_4"/>
            </a:endParaRPr>
          </a:p>
          <a:p>
            <a:r>
              <a:rPr lang="en-IN" b="0" i="0" dirty="0">
                <a:solidFill>
                  <a:srgbClr val="004F8A"/>
                </a:solidFill>
                <a:effectLst/>
                <a:latin typeface="Calibri_5_4"/>
              </a:rPr>
              <a:t>Service Technology</a:t>
            </a:r>
            <a:endParaRPr lang="en-IN"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E01B6ED0-ADDF-5B6C-4154-58A8ABD47076}"/>
                  </a:ext>
                </a:extLst>
              </p14:cNvPr>
              <p14:cNvContentPartPr/>
              <p14:nvPr/>
            </p14:nvContentPartPr>
            <p14:xfrm>
              <a:off x="453960" y="1923840"/>
              <a:ext cx="454320" cy="2864880"/>
            </p14:xfrm>
          </p:contentPart>
        </mc:Choice>
        <mc:Fallback>
          <p:pic>
            <p:nvPicPr>
              <p:cNvPr id="4" name="Ink 3">
                <a:extLst>
                  <a:ext uri="{FF2B5EF4-FFF2-40B4-BE49-F238E27FC236}">
                    <a16:creationId xmlns:a16="http://schemas.microsoft.com/office/drawing/2014/main" id="{E01B6ED0-ADDF-5B6C-4154-58A8ABD47076}"/>
                  </a:ext>
                </a:extLst>
              </p:cNvPr>
              <p:cNvPicPr/>
              <p:nvPr/>
            </p:nvPicPr>
            <p:blipFill>
              <a:blip r:embed="rId3"/>
              <a:stretch>
                <a:fillRect/>
              </a:stretch>
            </p:blipFill>
            <p:spPr>
              <a:xfrm>
                <a:off x="444600" y="1914480"/>
                <a:ext cx="473040" cy="2883600"/>
              </a:xfrm>
              <a:prstGeom prst="rect">
                <a:avLst/>
              </a:prstGeom>
            </p:spPr>
          </p:pic>
        </mc:Fallback>
      </mc:AlternateContent>
    </p:spTree>
    <p:extLst>
      <p:ext uri="{BB962C8B-B14F-4D97-AF65-F5344CB8AC3E}">
        <p14:creationId xmlns:p14="http://schemas.microsoft.com/office/powerpoint/2010/main" val="2575560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15DE0-D153-38CE-EEFF-DCE9FF530BCC}"/>
              </a:ext>
            </a:extLst>
          </p:cNvPr>
          <p:cNvSpPr>
            <a:spLocks noGrp="1"/>
          </p:cNvSpPr>
          <p:nvPr>
            <p:ph type="title"/>
          </p:nvPr>
        </p:nvSpPr>
        <p:spPr>
          <a:xfrm>
            <a:off x="483093" y="98795"/>
            <a:ext cx="10515600" cy="655807"/>
          </a:xfrm>
        </p:spPr>
        <p:txBody>
          <a:bodyPr>
            <a:normAutofit fontScale="90000"/>
          </a:bodyPr>
          <a:lstStyle/>
          <a:p>
            <a:r>
              <a:rPr lang="en-US" dirty="0"/>
              <a:t>Connectivity Issues </a:t>
            </a:r>
            <a:r>
              <a:rPr lang="en-US" dirty="0" err="1"/>
              <a:t>Contd</a:t>
            </a:r>
            <a:r>
              <a:rPr lang="en-US" dirty="0"/>
              <a:t>…</a:t>
            </a:r>
            <a:endParaRPr lang="en-IN" dirty="0"/>
          </a:p>
        </p:txBody>
      </p:sp>
      <p:sp>
        <p:nvSpPr>
          <p:cNvPr id="3" name="Content Placeholder 2">
            <a:extLst>
              <a:ext uri="{FF2B5EF4-FFF2-40B4-BE49-F238E27FC236}">
                <a16:creationId xmlns:a16="http://schemas.microsoft.com/office/drawing/2014/main" id="{DCED7722-7686-31BC-F5B2-DD7F8B23BB93}"/>
              </a:ext>
            </a:extLst>
          </p:cNvPr>
          <p:cNvSpPr>
            <a:spLocks noGrp="1"/>
          </p:cNvSpPr>
          <p:nvPr>
            <p:ph idx="1"/>
          </p:nvPr>
        </p:nvSpPr>
        <p:spPr>
          <a:xfrm>
            <a:off x="221942" y="941033"/>
            <a:ext cx="11505460" cy="5818172"/>
          </a:xfrm>
        </p:spPr>
        <p:txBody>
          <a:bodyPr>
            <a:normAutofit fontScale="92500" lnSpcReduction="10000"/>
          </a:bodyPr>
          <a:lstStyle/>
          <a:p>
            <a:endParaRPr lang="en-US"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pPr marL="0" indent="0" algn="l">
              <a:buNone/>
            </a:pPr>
            <a:endParaRPr lang="en-US" sz="1900" b="0" i="0" dirty="0">
              <a:solidFill>
                <a:srgbClr val="0000FF"/>
              </a:solidFill>
              <a:effectLst/>
              <a:latin typeface="ff7"/>
            </a:endParaRPr>
          </a:p>
          <a:p>
            <a:pPr marL="0" indent="0" algn="l">
              <a:buNone/>
            </a:pPr>
            <a:r>
              <a:rPr lang="en-US" sz="1900" b="0" i="0" dirty="0">
                <a:solidFill>
                  <a:srgbClr val="0000FF"/>
                </a:solidFill>
                <a:effectLst/>
                <a:latin typeface="ff7"/>
              </a:rPr>
              <a:t>(The internetworking architecture of an Internet-based cloud deployment model. The Internet is the connecting agent between non-proximate cloud consumers, roaming end-users, and the cloud provider </a:t>
            </a:r>
            <a:r>
              <a:rPr lang="en-US" sz="1900" b="0" i="0" dirty="0">
                <a:solidFill>
                  <a:srgbClr val="0000FF"/>
                </a:solidFill>
                <a:effectLst/>
                <a:latin typeface="ff3"/>
              </a:rPr>
              <a:t>’</a:t>
            </a:r>
            <a:r>
              <a:rPr lang="en-US" sz="1900" b="0" i="0" dirty="0">
                <a:solidFill>
                  <a:srgbClr val="0000FF"/>
                </a:solidFill>
                <a:effectLst/>
                <a:latin typeface="ff7"/>
              </a:rPr>
              <a:t>s own network)</a:t>
            </a:r>
            <a:endParaRPr lang="en-US" sz="1900" b="0" i="0" dirty="0">
              <a:solidFill>
                <a:srgbClr val="000000"/>
              </a:solidFill>
              <a:effectLst/>
              <a:latin typeface="Source Sans Pro" panose="020B0503030403020204" pitchFamily="34" charset="0"/>
            </a:endParaRPr>
          </a:p>
          <a:p>
            <a:pPr marL="0" indent="0">
              <a:buNone/>
            </a:pPr>
            <a:endParaRPr lang="en-IN" dirty="0"/>
          </a:p>
        </p:txBody>
      </p:sp>
      <p:pic>
        <p:nvPicPr>
          <p:cNvPr id="5" name="Picture 4">
            <a:extLst>
              <a:ext uri="{FF2B5EF4-FFF2-40B4-BE49-F238E27FC236}">
                <a16:creationId xmlns:a16="http://schemas.microsoft.com/office/drawing/2014/main" id="{DD4F8F8A-EF48-33E8-56CF-3B2788BCA8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5647" y="754602"/>
            <a:ext cx="8034291" cy="5379868"/>
          </a:xfrm>
          <a:prstGeom prst="rect">
            <a:avLst/>
          </a:prstGeom>
        </p:spPr>
      </p:pic>
    </p:spTree>
    <p:extLst>
      <p:ext uri="{BB962C8B-B14F-4D97-AF65-F5344CB8AC3E}">
        <p14:creationId xmlns:p14="http://schemas.microsoft.com/office/powerpoint/2010/main" val="10118104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E506A-4996-B4AA-2A33-E142549EEA49}"/>
              </a:ext>
            </a:extLst>
          </p:cNvPr>
          <p:cNvSpPr>
            <a:spLocks noGrp="1"/>
          </p:cNvSpPr>
          <p:nvPr>
            <p:ph type="title"/>
          </p:nvPr>
        </p:nvSpPr>
        <p:spPr>
          <a:xfrm>
            <a:off x="257452" y="88777"/>
            <a:ext cx="11780668" cy="1127465"/>
          </a:xfrm>
        </p:spPr>
        <p:txBody>
          <a:bodyPr>
            <a:normAutofit fontScale="90000"/>
          </a:bodyPr>
          <a:lstStyle/>
          <a:p>
            <a:r>
              <a:rPr lang="en-US" dirty="0"/>
              <a:t>A Comparison of on-premise and Cloud-based Internetworking</a:t>
            </a:r>
            <a:endParaRPr lang="en-IN" dirty="0"/>
          </a:p>
        </p:txBody>
      </p:sp>
      <p:graphicFrame>
        <p:nvGraphicFramePr>
          <p:cNvPr id="4" name="Table 4">
            <a:extLst>
              <a:ext uri="{FF2B5EF4-FFF2-40B4-BE49-F238E27FC236}">
                <a16:creationId xmlns:a16="http://schemas.microsoft.com/office/drawing/2014/main" id="{54A567E3-A42B-18D0-F4C6-5C56C577D3E4}"/>
              </a:ext>
            </a:extLst>
          </p:cNvPr>
          <p:cNvGraphicFramePr>
            <a:graphicFrameLocks noGrp="1"/>
          </p:cNvGraphicFramePr>
          <p:nvPr>
            <p:ph idx="1"/>
            <p:extLst>
              <p:ext uri="{D42A27DB-BD31-4B8C-83A1-F6EECF244321}">
                <p14:modId xmlns:p14="http://schemas.microsoft.com/office/powerpoint/2010/main" val="681786425"/>
              </p:ext>
            </p:extLst>
          </p:nvPr>
        </p:nvGraphicFramePr>
        <p:xfrm>
          <a:off x="838200" y="1825625"/>
          <a:ext cx="10515600" cy="256540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37386446"/>
                    </a:ext>
                  </a:extLst>
                </a:gridCol>
                <a:gridCol w="5257800">
                  <a:extLst>
                    <a:ext uri="{9D8B030D-6E8A-4147-A177-3AD203B41FA5}">
                      <a16:colId xmlns:a16="http://schemas.microsoft.com/office/drawing/2014/main" val="3060103212"/>
                    </a:ext>
                  </a:extLst>
                </a:gridCol>
              </a:tblGrid>
              <a:tr h="370840">
                <a:tc>
                  <a:txBody>
                    <a:bodyPr/>
                    <a:lstStyle/>
                    <a:p>
                      <a:r>
                        <a:rPr lang="en-US" dirty="0"/>
                        <a:t>On-premise IT Resources</a:t>
                      </a:r>
                      <a:endParaRPr lang="en-IN" dirty="0"/>
                    </a:p>
                  </a:txBody>
                  <a:tcPr/>
                </a:tc>
                <a:tc>
                  <a:txBody>
                    <a:bodyPr/>
                    <a:lstStyle/>
                    <a:p>
                      <a:r>
                        <a:rPr lang="en-US" dirty="0"/>
                        <a:t>Cloud-based IT Resources</a:t>
                      </a:r>
                      <a:endParaRPr lang="en-IN" dirty="0"/>
                    </a:p>
                  </a:txBody>
                  <a:tcPr/>
                </a:tc>
                <a:extLst>
                  <a:ext uri="{0D108BD9-81ED-4DB2-BD59-A6C34878D82A}">
                    <a16:rowId xmlns:a16="http://schemas.microsoft.com/office/drawing/2014/main" val="3664752122"/>
                  </a:ext>
                </a:extLst>
              </a:tr>
              <a:tr h="370840">
                <a:tc>
                  <a:txBody>
                    <a:bodyPr/>
                    <a:lstStyle/>
                    <a:p>
                      <a:r>
                        <a:rPr lang="en-US" dirty="0"/>
                        <a:t>Internal end-user devices access corporate IT services through the corporate network </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Internal end-user devices access corporate IT services through an Internet connection</a:t>
                      </a:r>
                      <a:endParaRPr lang="en-IN" dirty="0"/>
                    </a:p>
                  </a:txBody>
                  <a:tcPr/>
                </a:tc>
                <a:extLst>
                  <a:ext uri="{0D108BD9-81ED-4DB2-BD59-A6C34878D82A}">
                    <a16:rowId xmlns:a16="http://schemas.microsoft.com/office/drawing/2014/main" val="123178315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Internal end-user devices access corporate IT services through the corporate Internet connection </a:t>
                      </a:r>
                      <a:r>
                        <a:rPr lang="en-IN" dirty="0"/>
                        <a:t>while roaming in external networks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Internal end-user devices access corporate IT services through the Cloud provider’s Internet connection </a:t>
                      </a:r>
                      <a:r>
                        <a:rPr lang="en-IN" dirty="0"/>
                        <a:t>while roaming in external networks</a:t>
                      </a:r>
                    </a:p>
                  </a:txBody>
                  <a:tcPr/>
                </a:tc>
                <a:extLst>
                  <a:ext uri="{0D108BD9-81ED-4DB2-BD59-A6C34878D82A}">
                    <a16:rowId xmlns:a16="http://schemas.microsoft.com/office/drawing/2014/main" val="17416913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External end-user devices access corporate IT services through the corporate Internet connection </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External end-user devices access corporate IT services through the Cloud provider’s Internet connection </a:t>
                      </a:r>
                      <a:endParaRPr lang="en-IN" dirty="0"/>
                    </a:p>
                  </a:txBody>
                  <a:tcPr/>
                </a:tc>
                <a:extLst>
                  <a:ext uri="{0D108BD9-81ED-4DB2-BD59-A6C34878D82A}">
                    <a16:rowId xmlns:a16="http://schemas.microsoft.com/office/drawing/2014/main" val="2761089494"/>
                  </a:ext>
                </a:extLst>
              </a:tr>
            </a:tbl>
          </a:graphicData>
        </a:graphic>
      </p:graphicFrame>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2CF92DA9-59B9-7B0A-2E3C-CD88E35ED8D0}"/>
                  </a:ext>
                </a:extLst>
              </p14:cNvPr>
              <p14:cNvContentPartPr/>
              <p14:nvPr/>
            </p14:nvContentPartPr>
            <p14:xfrm>
              <a:off x="2269080" y="4494960"/>
              <a:ext cx="7760880" cy="1063800"/>
            </p14:xfrm>
          </p:contentPart>
        </mc:Choice>
        <mc:Fallback>
          <p:pic>
            <p:nvPicPr>
              <p:cNvPr id="3" name="Ink 2">
                <a:extLst>
                  <a:ext uri="{FF2B5EF4-FFF2-40B4-BE49-F238E27FC236}">
                    <a16:creationId xmlns:a16="http://schemas.microsoft.com/office/drawing/2014/main" id="{2CF92DA9-59B9-7B0A-2E3C-CD88E35ED8D0}"/>
                  </a:ext>
                </a:extLst>
              </p:cNvPr>
              <p:cNvPicPr/>
              <p:nvPr/>
            </p:nvPicPr>
            <p:blipFill>
              <a:blip r:embed="rId3"/>
              <a:stretch>
                <a:fillRect/>
              </a:stretch>
            </p:blipFill>
            <p:spPr>
              <a:xfrm>
                <a:off x="2259720" y="4485600"/>
                <a:ext cx="7779600" cy="1082520"/>
              </a:xfrm>
              <a:prstGeom prst="rect">
                <a:avLst/>
              </a:prstGeom>
            </p:spPr>
          </p:pic>
        </mc:Fallback>
      </mc:AlternateContent>
    </p:spTree>
    <p:extLst>
      <p:ext uri="{BB962C8B-B14F-4D97-AF65-F5344CB8AC3E}">
        <p14:creationId xmlns:p14="http://schemas.microsoft.com/office/powerpoint/2010/main" val="9332813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FF8A67-7CCC-974F-A7FF-EAFDBA0A400D}"/>
              </a:ext>
            </a:extLst>
          </p:cNvPr>
          <p:cNvSpPr>
            <a:spLocks noGrp="1"/>
          </p:cNvSpPr>
          <p:nvPr>
            <p:ph idx="1"/>
          </p:nvPr>
        </p:nvSpPr>
        <p:spPr>
          <a:xfrm>
            <a:off x="479394" y="1136342"/>
            <a:ext cx="11292396" cy="4163627"/>
          </a:xfrm>
        </p:spPr>
        <p:txBody>
          <a:bodyPr>
            <a:normAutofit/>
          </a:bodyPr>
          <a:lstStyle/>
          <a:p>
            <a:pPr algn="l"/>
            <a:r>
              <a:rPr lang="en-US" b="0" i="0" dirty="0">
                <a:solidFill>
                  <a:schemeClr val="accent1"/>
                </a:solidFill>
                <a:effectLst/>
                <a:latin typeface="ff1"/>
              </a:rPr>
              <a:t>Network Bandwidth and Latency Issues</a:t>
            </a:r>
            <a:endParaRPr lang="en-US" b="0" i="0" dirty="0">
              <a:solidFill>
                <a:schemeClr val="accent1"/>
              </a:solidFill>
              <a:effectLst/>
              <a:latin typeface="Source Sans Pro" panose="020B0503030403020204" pitchFamily="34" charset="0"/>
            </a:endParaRPr>
          </a:p>
          <a:p>
            <a:pPr lvl="1"/>
            <a:r>
              <a:rPr lang="en-US" b="0" i="0" dirty="0">
                <a:solidFill>
                  <a:srgbClr val="000000"/>
                </a:solidFill>
                <a:effectLst/>
                <a:latin typeface="ff6"/>
              </a:rPr>
              <a:t>latency </a:t>
            </a:r>
            <a:r>
              <a:rPr lang="en-US" b="0" i="0" dirty="0">
                <a:solidFill>
                  <a:srgbClr val="000000"/>
                </a:solidFill>
                <a:effectLst/>
                <a:latin typeface="ff1"/>
              </a:rPr>
              <a:t>is the amount of time it takes a packet to travel from one data node to another.</a:t>
            </a:r>
            <a:endParaRPr lang="en-US" b="0" i="0" dirty="0">
              <a:solidFill>
                <a:srgbClr val="000000"/>
              </a:solidFill>
              <a:effectLst/>
              <a:latin typeface="Source Sans Pro" panose="020B0503030403020204" pitchFamily="34" charset="0"/>
            </a:endParaRPr>
          </a:p>
          <a:p>
            <a:pPr marL="0" indent="0" algn="l">
              <a:buNone/>
            </a:pPr>
            <a:endParaRPr lang="en-US" b="0" i="0" dirty="0">
              <a:solidFill>
                <a:srgbClr val="000000"/>
              </a:solidFill>
              <a:effectLst/>
              <a:latin typeface="Source Sans Pro" panose="020B0503030403020204" pitchFamily="34" charset="0"/>
            </a:endParaRPr>
          </a:p>
          <a:p>
            <a:pPr algn="l"/>
            <a:r>
              <a:rPr lang="en-US" b="0" i="0" dirty="0">
                <a:solidFill>
                  <a:schemeClr val="accent1"/>
                </a:solidFill>
                <a:effectLst/>
                <a:latin typeface="ff1"/>
              </a:rPr>
              <a:t>Cloud Carrier and Cloud Provider Selection</a:t>
            </a:r>
            <a:endParaRPr lang="en-US" b="0" i="0" dirty="0">
              <a:solidFill>
                <a:schemeClr val="accent1"/>
              </a:solidFill>
              <a:effectLst/>
              <a:latin typeface="Source Sans Pro" panose="020B0503030403020204" pitchFamily="34" charset="0"/>
            </a:endParaRPr>
          </a:p>
          <a:p>
            <a:pPr lvl="1"/>
            <a:r>
              <a:rPr lang="en-US" b="0" i="0" dirty="0">
                <a:solidFill>
                  <a:srgbClr val="000000"/>
                </a:solidFill>
                <a:effectLst/>
                <a:latin typeface="ff1"/>
              </a:rPr>
              <a:t>QoS management across multiple ISPs is difficult to achieve in practice, requiring collaboration of the cloud carriers on both sides to ensure that their end-to-end service levels are sufficient for business requirements.</a:t>
            </a:r>
            <a:endParaRPr lang="en-US" b="0" i="0" dirty="0">
              <a:solidFill>
                <a:srgbClr val="000000"/>
              </a:solidFill>
              <a:effectLst/>
              <a:latin typeface="Source Sans Pro" panose="020B0503030403020204" pitchFamily="34" charset="0"/>
            </a:endParaRPr>
          </a:p>
          <a:p>
            <a:pPr marL="0" indent="0">
              <a:buNone/>
            </a:pPr>
            <a:endParaRPr lang="en-IN" dirty="0"/>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522E1950-5986-5E15-2CB1-B964BD51CFF6}"/>
                  </a:ext>
                </a:extLst>
              </p14:cNvPr>
              <p14:cNvContentPartPr/>
              <p14:nvPr/>
            </p14:nvContentPartPr>
            <p14:xfrm>
              <a:off x="651240" y="336960"/>
              <a:ext cx="10859040" cy="5053680"/>
            </p14:xfrm>
          </p:contentPart>
        </mc:Choice>
        <mc:Fallback>
          <p:pic>
            <p:nvPicPr>
              <p:cNvPr id="2" name="Ink 1">
                <a:extLst>
                  <a:ext uri="{FF2B5EF4-FFF2-40B4-BE49-F238E27FC236}">
                    <a16:creationId xmlns:a16="http://schemas.microsoft.com/office/drawing/2014/main" id="{522E1950-5986-5E15-2CB1-B964BD51CFF6}"/>
                  </a:ext>
                </a:extLst>
              </p:cNvPr>
              <p:cNvPicPr/>
              <p:nvPr/>
            </p:nvPicPr>
            <p:blipFill>
              <a:blip r:embed="rId3"/>
              <a:stretch>
                <a:fillRect/>
              </a:stretch>
            </p:blipFill>
            <p:spPr>
              <a:xfrm>
                <a:off x="641880" y="327600"/>
                <a:ext cx="10877760" cy="5072400"/>
              </a:xfrm>
              <a:prstGeom prst="rect">
                <a:avLst/>
              </a:prstGeom>
            </p:spPr>
          </p:pic>
        </mc:Fallback>
      </mc:AlternateContent>
    </p:spTree>
    <p:extLst>
      <p:ext uri="{BB962C8B-B14F-4D97-AF65-F5344CB8AC3E}">
        <p14:creationId xmlns:p14="http://schemas.microsoft.com/office/powerpoint/2010/main" val="32085170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6F79E-B755-AE45-43AD-6951998AC530}"/>
              </a:ext>
            </a:extLst>
          </p:cNvPr>
          <p:cNvSpPr>
            <a:spLocks noGrp="1"/>
          </p:cNvSpPr>
          <p:nvPr>
            <p:ph type="title"/>
          </p:nvPr>
        </p:nvSpPr>
        <p:spPr>
          <a:xfrm>
            <a:off x="568171" y="98795"/>
            <a:ext cx="10616953" cy="771217"/>
          </a:xfrm>
        </p:spPr>
        <p:txBody>
          <a:bodyPr/>
          <a:lstStyle/>
          <a:p>
            <a:r>
              <a:rPr lang="en-US" dirty="0"/>
              <a:t>Cloud Carrier and Cloud Provider Selection</a:t>
            </a:r>
            <a:endParaRPr lang="en-IN" dirty="0"/>
          </a:p>
        </p:txBody>
      </p:sp>
      <p:sp>
        <p:nvSpPr>
          <p:cNvPr id="3" name="Content Placeholder 2">
            <a:extLst>
              <a:ext uri="{FF2B5EF4-FFF2-40B4-BE49-F238E27FC236}">
                <a16:creationId xmlns:a16="http://schemas.microsoft.com/office/drawing/2014/main" id="{5ECB0B8D-2A95-A988-4A9D-61CA86B44980}"/>
              </a:ext>
            </a:extLst>
          </p:cNvPr>
          <p:cNvSpPr>
            <a:spLocks noGrp="1"/>
          </p:cNvSpPr>
          <p:nvPr>
            <p:ph idx="1"/>
          </p:nvPr>
        </p:nvSpPr>
        <p:spPr>
          <a:xfrm>
            <a:off x="266329" y="976544"/>
            <a:ext cx="11656381" cy="5672831"/>
          </a:xfrm>
        </p:spPr>
        <p:txBody>
          <a:bodyPr/>
          <a:lstStyle/>
          <a:p>
            <a:r>
              <a:rPr lang="en-US" dirty="0"/>
              <a:t>The service levels of Internet connections between Cloud consumers and Cloud providers are determined by their ISPs, which are usually different and therefore include multiple ISP networks in their paths.</a:t>
            </a:r>
          </a:p>
          <a:p>
            <a:r>
              <a:rPr lang="en-US" dirty="0"/>
              <a:t>Quality of service (QoS) management is across multiple ISPs is difficult to achieve in practice, requiring collaboration of the cloud carriers on both sides to ensure that their end-to-end service levels are sufficient for business requirements.</a:t>
            </a:r>
          </a:p>
          <a:p>
            <a:r>
              <a:rPr lang="en-US" dirty="0"/>
              <a:t>Cloud consumers and providers may need to use multiple Cloud carriers in order to achieve multiple level of connectivity and reliability for their Cloud applications, </a:t>
            </a:r>
            <a:r>
              <a:rPr lang="en-US" dirty="0">
                <a:solidFill>
                  <a:srgbClr val="FF0000"/>
                </a:solidFill>
              </a:rPr>
              <a:t>resulting in additional cost.</a:t>
            </a:r>
          </a:p>
          <a:p>
            <a:r>
              <a:rPr lang="en-US" dirty="0"/>
              <a:t>Cloud adoption can therefore be easier for applications with </a:t>
            </a:r>
            <a:r>
              <a:rPr lang="en-US" dirty="0">
                <a:solidFill>
                  <a:srgbClr val="FF0000"/>
                </a:solidFill>
              </a:rPr>
              <a:t>more relaxed latency and bandwidth requirements.</a:t>
            </a:r>
            <a:endParaRPr lang="en-IN" dirty="0"/>
          </a:p>
        </p:txBody>
      </p:sp>
    </p:spTree>
    <p:extLst>
      <p:ext uri="{BB962C8B-B14F-4D97-AF65-F5344CB8AC3E}">
        <p14:creationId xmlns:p14="http://schemas.microsoft.com/office/powerpoint/2010/main" val="2598893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400A3-A97F-3CF4-D6F1-6B447516A2BE}"/>
              </a:ext>
            </a:extLst>
          </p:cNvPr>
          <p:cNvSpPr>
            <a:spLocks noGrp="1"/>
          </p:cNvSpPr>
          <p:nvPr>
            <p:ph type="title"/>
          </p:nvPr>
        </p:nvSpPr>
        <p:spPr>
          <a:xfrm>
            <a:off x="838200" y="45529"/>
            <a:ext cx="10515600" cy="815605"/>
          </a:xfrm>
        </p:spPr>
        <p:txBody>
          <a:bodyPr/>
          <a:lstStyle/>
          <a:p>
            <a:r>
              <a:rPr lang="en-US" b="1" dirty="0">
                <a:solidFill>
                  <a:schemeClr val="accent1"/>
                </a:solidFill>
              </a:rPr>
              <a:t>2- Data center Technology</a:t>
            </a:r>
            <a:endParaRPr lang="en-IN" b="1" dirty="0">
              <a:solidFill>
                <a:schemeClr val="accent1"/>
              </a:solidFill>
            </a:endParaRPr>
          </a:p>
        </p:txBody>
      </p:sp>
      <p:sp>
        <p:nvSpPr>
          <p:cNvPr id="3" name="Content Placeholder 2">
            <a:extLst>
              <a:ext uri="{FF2B5EF4-FFF2-40B4-BE49-F238E27FC236}">
                <a16:creationId xmlns:a16="http://schemas.microsoft.com/office/drawing/2014/main" id="{AC9DDC2B-3EA8-0ED1-2555-0E3C0A8290A7}"/>
              </a:ext>
            </a:extLst>
          </p:cNvPr>
          <p:cNvSpPr>
            <a:spLocks noGrp="1"/>
          </p:cNvSpPr>
          <p:nvPr>
            <p:ph idx="1"/>
          </p:nvPr>
        </p:nvSpPr>
        <p:spPr>
          <a:xfrm>
            <a:off x="363985" y="861134"/>
            <a:ext cx="11549848" cy="5752730"/>
          </a:xfrm>
        </p:spPr>
        <p:txBody>
          <a:bodyPr>
            <a:normAutofit fontScale="92500" lnSpcReduction="10000"/>
          </a:bodyPr>
          <a:lstStyle/>
          <a:p>
            <a:r>
              <a:rPr lang="en-US" b="0" i="0" dirty="0">
                <a:solidFill>
                  <a:srgbClr val="000000"/>
                </a:solidFill>
                <a:effectLst/>
                <a:latin typeface="ff1"/>
              </a:rPr>
              <a:t>Data centers exist as specialized IT infrastructure used to house centralized IT resources, such as servers, databases, networking and telecommunication devices, and software systems.</a:t>
            </a:r>
          </a:p>
          <a:p>
            <a:pPr algn="l"/>
            <a:r>
              <a:rPr lang="en-IN" b="0" i="0" dirty="0">
                <a:solidFill>
                  <a:srgbClr val="000000"/>
                </a:solidFill>
                <a:effectLst/>
                <a:latin typeface="ff1"/>
              </a:rPr>
              <a:t>Data </a:t>
            </a:r>
            <a:r>
              <a:rPr lang="en-IN" b="0" i="0" dirty="0" err="1">
                <a:solidFill>
                  <a:srgbClr val="000000"/>
                </a:solidFill>
                <a:effectLst/>
                <a:latin typeface="ff1"/>
              </a:rPr>
              <a:t>centers</a:t>
            </a:r>
            <a:r>
              <a:rPr lang="en-IN" b="0" i="0" dirty="0">
                <a:solidFill>
                  <a:srgbClr val="000000"/>
                </a:solidFill>
                <a:effectLst/>
                <a:latin typeface="ff1"/>
              </a:rPr>
              <a:t> are typically comprised of the following technologies and components:</a:t>
            </a:r>
            <a:endParaRPr lang="en-IN" b="0" i="0" dirty="0">
              <a:solidFill>
                <a:srgbClr val="000000"/>
              </a:solidFill>
              <a:effectLst/>
              <a:latin typeface="Source Sans Pro" panose="020B0503030403020204" pitchFamily="34" charset="0"/>
            </a:endParaRPr>
          </a:p>
          <a:p>
            <a:pPr lvl="1"/>
            <a:r>
              <a:rPr lang="en-IN" b="0" i="0" dirty="0">
                <a:solidFill>
                  <a:srgbClr val="000000"/>
                </a:solidFill>
                <a:effectLst/>
                <a:latin typeface="ff1"/>
              </a:rPr>
              <a:t>Virtualization</a:t>
            </a:r>
            <a:endParaRPr lang="en-IN" b="0" i="0" dirty="0">
              <a:solidFill>
                <a:srgbClr val="000000"/>
              </a:solidFill>
              <a:effectLst/>
              <a:latin typeface="Source Sans Pro" panose="020B0503030403020204" pitchFamily="34" charset="0"/>
            </a:endParaRPr>
          </a:p>
          <a:p>
            <a:pPr lvl="1"/>
            <a:r>
              <a:rPr lang="en-IN" b="0" i="0" dirty="0">
                <a:solidFill>
                  <a:srgbClr val="000000"/>
                </a:solidFill>
                <a:effectLst/>
                <a:latin typeface="ff1"/>
              </a:rPr>
              <a:t>Standardization and Modularity</a:t>
            </a:r>
            <a:endParaRPr lang="en-IN" b="0" i="0" dirty="0">
              <a:solidFill>
                <a:srgbClr val="000000"/>
              </a:solidFill>
              <a:effectLst/>
              <a:latin typeface="Source Sans Pro" panose="020B0503030403020204" pitchFamily="34" charset="0"/>
            </a:endParaRPr>
          </a:p>
          <a:p>
            <a:pPr lvl="1"/>
            <a:r>
              <a:rPr lang="en-IN" b="0" i="0" dirty="0">
                <a:solidFill>
                  <a:srgbClr val="000000"/>
                </a:solidFill>
                <a:effectLst/>
                <a:latin typeface="ff1"/>
              </a:rPr>
              <a:t>Automation</a:t>
            </a:r>
            <a:endParaRPr lang="en-IN" b="0" i="0" dirty="0">
              <a:solidFill>
                <a:srgbClr val="000000"/>
              </a:solidFill>
              <a:effectLst/>
              <a:latin typeface="Source Sans Pro" panose="020B0503030403020204" pitchFamily="34" charset="0"/>
            </a:endParaRPr>
          </a:p>
          <a:p>
            <a:pPr lvl="1"/>
            <a:r>
              <a:rPr lang="en-IN" b="0" i="0" dirty="0">
                <a:solidFill>
                  <a:srgbClr val="000000"/>
                </a:solidFill>
                <a:effectLst/>
                <a:latin typeface="ff1"/>
              </a:rPr>
              <a:t>Remote Operation and Management</a:t>
            </a:r>
            <a:endParaRPr lang="en-IN" b="0" i="0" dirty="0">
              <a:solidFill>
                <a:srgbClr val="000000"/>
              </a:solidFill>
              <a:effectLst/>
              <a:latin typeface="Source Sans Pro" panose="020B0503030403020204" pitchFamily="34" charset="0"/>
            </a:endParaRPr>
          </a:p>
          <a:p>
            <a:pPr lvl="1"/>
            <a:r>
              <a:rPr lang="en-IN" b="0" i="0" dirty="0">
                <a:solidFill>
                  <a:srgbClr val="000000"/>
                </a:solidFill>
                <a:effectLst/>
                <a:latin typeface="ff1"/>
              </a:rPr>
              <a:t>High Availability</a:t>
            </a:r>
            <a:endParaRPr lang="en-IN" b="0" i="0" dirty="0">
              <a:solidFill>
                <a:srgbClr val="000000"/>
              </a:solidFill>
              <a:effectLst/>
              <a:latin typeface="Source Sans Pro" panose="020B0503030403020204" pitchFamily="34" charset="0"/>
            </a:endParaRPr>
          </a:p>
          <a:p>
            <a:pPr lvl="1"/>
            <a:r>
              <a:rPr lang="en-IN" b="0" i="0" dirty="0">
                <a:solidFill>
                  <a:srgbClr val="000000"/>
                </a:solidFill>
                <a:effectLst/>
                <a:latin typeface="ff1"/>
              </a:rPr>
              <a:t>Security-Aware Design, Operation, and Management</a:t>
            </a:r>
            <a:endParaRPr lang="en-IN" b="0" i="0" dirty="0">
              <a:solidFill>
                <a:srgbClr val="000000"/>
              </a:solidFill>
              <a:effectLst/>
              <a:latin typeface="Source Sans Pro" panose="020B0503030403020204" pitchFamily="34" charset="0"/>
            </a:endParaRPr>
          </a:p>
          <a:p>
            <a:pPr lvl="1"/>
            <a:r>
              <a:rPr lang="en-IN" b="0" i="0" dirty="0">
                <a:solidFill>
                  <a:srgbClr val="000000"/>
                </a:solidFill>
                <a:effectLst/>
                <a:latin typeface="ff1"/>
              </a:rPr>
              <a:t>Facilities</a:t>
            </a:r>
            <a:endParaRPr lang="en-IN" b="0" i="0" dirty="0">
              <a:solidFill>
                <a:srgbClr val="000000"/>
              </a:solidFill>
              <a:effectLst/>
              <a:latin typeface="Source Sans Pro" panose="020B0503030403020204" pitchFamily="34" charset="0"/>
            </a:endParaRPr>
          </a:p>
          <a:p>
            <a:pPr lvl="1"/>
            <a:r>
              <a:rPr lang="en-IN" b="0" i="0" dirty="0">
                <a:solidFill>
                  <a:srgbClr val="000000"/>
                </a:solidFill>
                <a:effectLst/>
                <a:latin typeface="ff1"/>
              </a:rPr>
              <a:t>Computing Hardware</a:t>
            </a:r>
            <a:endParaRPr lang="en-IN" b="0" i="0" dirty="0">
              <a:solidFill>
                <a:srgbClr val="000000"/>
              </a:solidFill>
              <a:effectLst/>
              <a:latin typeface="Source Sans Pro" panose="020B0503030403020204" pitchFamily="34" charset="0"/>
            </a:endParaRPr>
          </a:p>
          <a:p>
            <a:pPr lvl="1"/>
            <a:r>
              <a:rPr lang="en-IN" b="0" i="0" dirty="0">
                <a:solidFill>
                  <a:srgbClr val="000000"/>
                </a:solidFill>
                <a:effectLst/>
                <a:latin typeface="ff1"/>
              </a:rPr>
              <a:t>Storage Hardware</a:t>
            </a:r>
            <a:endParaRPr lang="en-IN" b="0" i="0" dirty="0">
              <a:solidFill>
                <a:srgbClr val="000000"/>
              </a:solidFill>
              <a:effectLst/>
              <a:latin typeface="Source Sans Pro" panose="020B0503030403020204" pitchFamily="34" charset="0"/>
            </a:endParaRPr>
          </a:p>
          <a:p>
            <a:pPr lvl="1"/>
            <a:r>
              <a:rPr lang="en-IN" b="0" i="0" dirty="0">
                <a:solidFill>
                  <a:srgbClr val="000000"/>
                </a:solidFill>
                <a:effectLst/>
                <a:latin typeface="ff1"/>
              </a:rPr>
              <a:t>Network Hardware</a:t>
            </a:r>
            <a:endParaRPr lang="en-IN" b="0" i="0" dirty="0">
              <a:solidFill>
                <a:srgbClr val="000000"/>
              </a:solidFill>
              <a:effectLst/>
              <a:latin typeface="Source Sans Pro" panose="020B0503030403020204" pitchFamily="34" charset="0"/>
            </a:endParaRPr>
          </a:p>
          <a:p>
            <a:pPr lvl="1"/>
            <a:r>
              <a:rPr lang="en-IN" b="0" i="0" dirty="0">
                <a:solidFill>
                  <a:srgbClr val="000000"/>
                </a:solidFill>
                <a:effectLst/>
                <a:latin typeface="ff1"/>
              </a:rPr>
              <a:t>Other considerations</a:t>
            </a:r>
            <a:br>
              <a:rPr lang="en-IN" dirty="0"/>
            </a:br>
            <a:endParaRPr lang="en-US" b="0" i="0" dirty="0">
              <a:solidFill>
                <a:srgbClr val="000000"/>
              </a:solidFill>
              <a:effectLst/>
              <a:latin typeface="ff1"/>
            </a:endParaRPr>
          </a:p>
          <a:p>
            <a:endParaRPr lang="en-IN" dirty="0"/>
          </a:p>
        </p:txBody>
      </p:sp>
      <p:pic>
        <p:nvPicPr>
          <p:cNvPr id="5" name="Picture 4">
            <a:extLst>
              <a:ext uri="{FF2B5EF4-FFF2-40B4-BE49-F238E27FC236}">
                <a16:creationId xmlns:a16="http://schemas.microsoft.com/office/drawing/2014/main" id="{39C07847-B142-53DD-5600-6CF015E1C3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7546" y="2388093"/>
            <a:ext cx="4696287" cy="4323425"/>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E224A5C2-8D3C-F2E0-5B39-D52A3366BC2F}"/>
                  </a:ext>
                </a:extLst>
              </p14:cNvPr>
              <p14:cNvContentPartPr/>
              <p14:nvPr/>
            </p14:nvContentPartPr>
            <p14:xfrm>
              <a:off x="3512160" y="964440"/>
              <a:ext cx="3613320" cy="192240"/>
            </p14:xfrm>
          </p:contentPart>
        </mc:Choice>
        <mc:Fallback>
          <p:pic>
            <p:nvPicPr>
              <p:cNvPr id="4" name="Ink 3">
                <a:extLst>
                  <a:ext uri="{FF2B5EF4-FFF2-40B4-BE49-F238E27FC236}">
                    <a16:creationId xmlns:a16="http://schemas.microsoft.com/office/drawing/2014/main" id="{E224A5C2-8D3C-F2E0-5B39-D52A3366BC2F}"/>
                  </a:ext>
                </a:extLst>
              </p:cNvPr>
              <p:cNvPicPr/>
              <p:nvPr/>
            </p:nvPicPr>
            <p:blipFill>
              <a:blip r:embed="rId4"/>
              <a:stretch>
                <a:fillRect/>
              </a:stretch>
            </p:blipFill>
            <p:spPr>
              <a:xfrm>
                <a:off x="3496320" y="901080"/>
                <a:ext cx="3644640" cy="318960"/>
              </a:xfrm>
              <a:prstGeom prst="rect">
                <a:avLst/>
              </a:prstGeom>
            </p:spPr>
          </p:pic>
        </mc:Fallback>
      </mc:AlternateContent>
    </p:spTree>
    <p:extLst>
      <p:ext uri="{BB962C8B-B14F-4D97-AF65-F5344CB8AC3E}">
        <p14:creationId xmlns:p14="http://schemas.microsoft.com/office/powerpoint/2010/main" val="30546656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9E9DA-AEE1-0EE7-D634-EC305A1DE946}"/>
              </a:ext>
            </a:extLst>
          </p:cNvPr>
          <p:cNvSpPr>
            <a:spLocks noGrp="1"/>
          </p:cNvSpPr>
          <p:nvPr>
            <p:ph type="title"/>
          </p:nvPr>
        </p:nvSpPr>
        <p:spPr>
          <a:xfrm>
            <a:off x="705035" y="149517"/>
            <a:ext cx="10515600" cy="531520"/>
          </a:xfrm>
        </p:spPr>
        <p:txBody>
          <a:bodyPr>
            <a:normAutofit fontScale="90000"/>
          </a:bodyPr>
          <a:lstStyle/>
          <a:p>
            <a:r>
              <a:rPr lang="en-US" dirty="0"/>
              <a:t>Virtualization</a:t>
            </a:r>
            <a:endParaRPr lang="en-IN" dirty="0"/>
          </a:p>
        </p:txBody>
      </p:sp>
      <p:sp>
        <p:nvSpPr>
          <p:cNvPr id="3" name="Content Placeholder 2">
            <a:extLst>
              <a:ext uri="{FF2B5EF4-FFF2-40B4-BE49-F238E27FC236}">
                <a16:creationId xmlns:a16="http://schemas.microsoft.com/office/drawing/2014/main" id="{685A7361-2BDB-85CA-0AFB-CEB5B624A86D}"/>
              </a:ext>
            </a:extLst>
          </p:cNvPr>
          <p:cNvSpPr>
            <a:spLocks noGrp="1"/>
          </p:cNvSpPr>
          <p:nvPr>
            <p:ph idx="1"/>
          </p:nvPr>
        </p:nvSpPr>
        <p:spPr>
          <a:xfrm>
            <a:off x="310717" y="790113"/>
            <a:ext cx="11700769" cy="5918370"/>
          </a:xfrm>
        </p:spPr>
        <p:txBody>
          <a:bodyPr anchor="ctr">
            <a:normAutofit fontScale="85000" lnSpcReduction="20000"/>
          </a:bodyPr>
          <a:lstStyle/>
          <a:p>
            <a:pPr algn="l"/>
            <a:r>
              <a:rPr lang="en-US" b="0" i="0" dirty="0">
                <a:solidFill>
                  <a:srgbClr val="000000"/>
                </a:solidFill>
                <a:effectLst/>
                <a:latin typeface="ff1"/>
              </a:rPr>
              <a:t>Data centers consist of both physical and</a:t>
            </a:r>
            <a:endParaRPr lang="en-US" b="0" i="0" dirty="0">
              <a:solidFill>
                <a:srgbClr val="000000"/>
              </a:solidFill>
              <a:effectLst/>
              <a:latin typeface="Source Sans Pro" panose="020B0503030403020204" pitchFamily="34" charset="0"/>
            </a:endParaRPr>
          </a:p>
          <a:p>
            <a:pPr marL="0" indent="0" algn="l">
              <a:buNone/>
            </a:pPr>
            <a:r>
              <a:rPr lang="en-US" b="0" i="0" dirty="0">
                <a:solidFill>
                  <a:srgbClr val="000000"/>
                </a:solidFill>
                <a:effectLst/>
                <a:latin typeface="ff1"/>
              </a:rPr>
              <a:t>virtualized IT resources.</a:t>
            </a:r>
          </a:p>
          <a:p>
            <a:r>
              <a:rPr lang="en-US" b="0" i="0" dirty="0">
                <a:solidFill>
                  <a:srgbClr val="000000"/>
                </a:solidFill>
                <a:effectLst/>
                <a:latin typeface="ff1"/>
              </a:rPr>
              <a:t>Virtualized components that are easier to </a:t>
            </a:r>
          </a:p>
          <a:p>
            <a:pPr marL="0" indent="0">
              <a:buNone/>
            </a:pPr>
            <a:r>
              <a:rPr lang="en-US" b="0" i="0" dirty="0">
                <a:solidFill>
                  <a:srgbClr val="000000"/>
                </a:solidFill>
                <a:effectLst/>
                <a:latin typeface="ff1"/>
              </a:rPr>
              <a:t>allocate, operate, release, monitor, and control.</a:t>
            </a:r>
            <a:endParaRPr lang="en-US" b="0" i="0" dirty="0">
              <a:solidFill>
                <a:srgbClr val="000000"/>
              </a:solidFill>
              <a:effectLst/>
              <a:latin typeface="Source Sans Pro" panose="020B0503030403020204" pitchFamily="34" charset="0"/>
            </a:endParaRPr>
          </a:p>
          <a:p>
            <a:endParaRPr lang="en-US" dirty="0"/>
          </a:p>
          <a:p>
            <a:endParaRPr lang="en-IN" dirty="0"/>
          </a:p>
          <a:p>
            <a:pPr marL="0" indent="0">
              <a:buNone/>
            </a:pPr>
            <a:endParaRPr lang="en-IN" dirty="0"/>
          </a:p>
          <a:p>
            <a:endParaRPr lang="en-IN" dirty="0"/>
          </a:p>
          <a:p>
            <a:endParaRPr lang="en-IN" dirty="0"/>
          </a:p>
          <a:p>
            <a:pPr marL="0" indent="0">
              <a:buNone/>
            </a:pPr>
            <a:endParaRPr lang="en-IN" dirty="0"/>
          </a:p>
          <a:p>
            <a:endParaRPr lang="en-IN" dirty="0"/>
          </a:p>
          <a:p>
            <a:endParaRPr lang="en-IN" dirty="0"/>
          </a:p>
          <a:p>
            <a:endParaRPr lang="en-IN" dirty="0"/>
          </a:p>
          <a:p>
            <a:endParaRPr lang="en-IN" dirty="0"/>
          </a:p>
          <a:p>
            <a:pPr marL="0" indent="0" algn="l">
              <a:buNone/>
            </a:pPr>
            <a:endParaRPr lang="en-US" sz="1700" b="0" i="0" dirty="0">
              <a:solidFill>
                <a:srgbClr val="0000FF"/>
              </a:solidFill>
              <a:effectLst/>
              <a:latin typeface="ff7"/>
            </a:endParaRPr>
          </a:p>
          <a:p>
            <a:pPr marL="0" indent="0" algn="l">
              <a:buNone/>
            </a:pPr>
            <a:r>
              <a:rPr lang="en-US" sz="1700" b="0" i="0" dirty="0">
                <a:solidFill>
                  <a:srgbClr val="0000FF"/>
                </a:solidFill>
                <a:effectLst/>
                <a:latin typeface="ff7"/>
              </a:rPr>
              <a:t>		(The common components of a data center working together to provide virtualized IT resources supported by physical IT resources)</a:t>
            </a:r>
            <a:endParaRPr lang="en-US" sz="1700" b="0" i="0" dirty="0">
              <a:solidFill>
                <a:srgbClr val="000000"/>
              </a:solidFill>
              <a:effectLst/>
              <a:latin typeface="Source Sans Pro" panose="020B0503030403020204" pitchFamily="34" charset="0"/>
            </a:endParaRPr>
          </a:p>
        </p:txBody>
      </p:sp>
      <p:pic>
        <p:nvPicPr>
          <p:cNvPr id="5" name="Picture 4">
            <a:extLst>
              <a:ext uri="{FF2B5EF4-FFF2-40B4-BE49-F238E27FC236}">
                <a16:creationId xmlns:a16="http://schemas.microsoft.com/office/drawing/2014/main" id="{EA12F055-C66C-E8A3-A012-8DA43F190B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5289" y="0"/>
            <a:ext cx="5515994" cy="6241002"/>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DA7CB7B9-6DB6-E256-DB46-2389AB8A28E2}"/>
                  </a:ext>
                </a:extLst>
              </p14:cNvPr>
              <p14:cNvContentPartPr/>
              <p14:nvPr/>
            </p14:nvContentPartPr>
            <p14:xfrm>
              <a:off x="650520" y="1127520"/>
              <a:ext cx="4206240" cy="408240"/>
            </p14:xfrm>
          </p:contentPart>
        </mc:Choice>
        <mc:Fallback>
          <p:pic>
            <p:nvPicPr>
              <p:cNvPr id="4" name="Ink 3">
                <a:extLst>
                  <a:ext uri="{FF2B5EF4-FFF2-40B4-BE49-F238E27FC236}">
                    <a16:creationId xmlns:a16="http://schemas.microsoft.com/office/drawing/2014/main" id="{DA7CB7B9-6DB6-E256-DB46-2389AB8A28E2}"/>
                  </a:ext>
                </a:extLst>
              </p:cNvPr>
              <p:cNvPicPr/>
              <p:nvPr/>
            </p:nvPicPr>
            <p:blipFill>
              <a:blip r:embed="rId4"/>
              <a:stretch>
                <a:fillRect/>
              </a:stretch>
            </p:blipFill>
            <p:spPr>
              <a:xfrm>
                <a:off x="641160" y="1118160"/>
                <a:ext cx="4224960" cy="426960"/>
              </a:xfrm>
              <a:prstGeom prst="rect">
                <a:avLst/>
              </a:prstGeom>
            </p:spPr>
          </p:pic>
        </mc:Fallback>
      </mc:AlternateContent>
    </p:spTree>
    <p:extLst>
      <p:ext uri="{BB962C8B-B14F-4D97-AF65-F5344CB8AC3E}">
        <p14:creationId xmlns:p14="http://schemas.microsoft.com/office/powerpoint/2010/main" val="903268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CDEE-A9AD-7747-42A8-214239AD619C}"/>
              </a:ext>
            </a:extLst>
          </p:cNvPr>
          <p:cNvSpPr>
            <a:spLocks noGrp="1"/>
          </p:cNvSpPr>
          <p:nvPr>
            <p:ph type="title"/>
          </p:nvPr>
        </p:nvSpPr>
        <p:spPr>
          <a:xfrm>
            <a:off x="838200" y="217503"/>
            <a:ext cx="10515600" cy="700195"/>
          </a:xfrm>
        </p:spPr>
        <p:txBody>
          <a:bodyPr/>
          <a:lstStyle/>
          <a:p>
            <a:r>
              <a:rPr lang="en-US" dirty="0"/>
              <a:t>Standardization and Modularity</a:t>
            </a:r>
            <a:endParaRPr lang="en-IN" dirty="0"/>
          </a:p>
        </p:txBody>
      </p:sp>
      <p:sp>
        <p:nvSpPr>
          <p:cNvPr id="3" name="Content Placeholder 2">
            <a:extLst>
              <a:ext uri="{FF2B5EF4-FFF2-40B4-BE49-F238E27FC236}">
                <a16:creationId xmlns:a16="http://schemas.microsoft.com/office/drawing/2014/main" id="{390C6053-732E-607D-30C1-6CE72FC47D8D}"/>
              </a:ext>
            </a:extLst>
          </p:cNvPr>
          <p:cNvSpPr>
            <a:spLocks noGrp="1"/>
          </p:cNvSpPr>
          <p:nvPr>
            <p:ph idx="1"/>
          </p:nvPr>
        </p:nvSpPr>
        <p:spPr>
          <a:xfrm>
            <a:off x="337351" y="1127464"/>
            <a:ext cx="11407806" cy="5513033"/>
          </a:xfrm>
        </p:spPr>
        <p:txBody>
          <a:bodyPr>
            <a:normAutofit lnSpcReduction="10000"/>
          </a:bodyPr>
          <a:lstStyle/>
          <a:p>
            <a:r>
              <a:rPr lang="en-US" b="0" i="0" dirty="0">
                <a:solidFill>
                  <a:srgbClr val="000000"/>
                </a:solidFill>
                <a:effectLst/>
                <a:latin typeface="ff1"/>
              </a:rPr>
              <a:t>Data centers are built upon standardized </a:t>
            </a:r>
            <a:r>
              <a:rPr lang="en-US" b="0" i="0" dirty="0">
                <a:solidFill>
                  <a:srgbClr val="FF0000"/>
                </a:solidFill>
                <a:effectLst/>
                <a:latin typeface="ff1"/>
              </a:rPr>
              <a:t>commodity hardware (readily available, inexpensive, and easily interchangeable) </a:t>
            </a:r>
            <a:r>
              <a:rPr lang="en-US" b="0" i="0" dirty="0">
                <a:solidFill>
                  <a:srgbClr val="000000"/>
                </a:solidFill>
                <a:effectLst/>
                <a:latin typeface="ff1"/>
              </a:rPr>
              <a:t>and designed with modular architectures.</a:t>
            </a:r>
          </a:p>
          <a:p>
            <a:r>
              <a:rPr lang="en-US" b="0" i="0" dirty="0">
                <a:solidFill>
                  <a:srgbClr val="000000"/>
                </a:solidFill>
                <a:effectLst/>
                <a:latin typeface="ff1"/>
              </a:rPr>
              <a:t>Modularity and standardization are key requirements for reducing investment and operational costs as they enable economies of scale for the </a:t>
            </a:r>
            <a:r>
              <a:rPr lang="en-US" b="0" i="0" dirty="0">
                <a:solidFill>
                  <a:srgbClr val="FF0000"/>
                </a:solidFill>
                <a:effectLst/>
                <a:latin typeface="ff1"/>
              </a:rPr>
              <a:t>procurement, acquisition, deployment, operation, and maintenance processes.</a:t>
            </a:r>
          </a:p>
          <a:p>
            <a:r>
              <a:rPr lang="en-US" dirty="0">
                <a:latin typeface="ff1"/>
              </a:rPr>
              <a:t>Modular data center consists of modules and components to offer </a:t>
            </a:r>
            <a:r>
              <a:rPr lang="en-US" dirty="0">
                <a:solidFill>
                  <a:srgbClr val="FF0000"/>
                </a:solidFill>
                <a:latin typeface="ff1"/>
              </a:rPr>
              <a:t>scalable data center capacity </a:t>
            </a:r>
            <a:r>
              <a:rPr lang="en-US" dirty="0">
                <a:latin typeface="ff1"/>
              </a:rPr>
              <a:t>with multiple power and cooling options.</a:t>
            </a:r>
          </a:p>
          <a:p>
            <a:r>
              <a:rPr lang="en-US" b="0" i="0" dirty="0">
                <a:effectLst/>
                <a:latin typeface="ff1"/>
              </a:rPr>
              <a:t>Common virtualization strategies and the constantly improving </a:t>
            </a:r>
            <a:r>
              <a:rPr lang="en-US" b="0" i="0" dirty="0">
                <a:solidFill>
                  <a:srgbClr val="FF0000"/>
                </a:solidFill>
                <a:effectLst/>
                <a:latin typeface="ff1"/>
              </a:rPr>
              <a:t>capacity and performance of physical devices.</a:t>
            </a:r>
          </a:p>
          <a:p>
            <a:r>
              <a:rPr lang="en-US" b="0" i="0" dirty="0">
                <a:solidFill>
                  <a:srgbClr val="000000"/>
                </a:solidFill>
                <a:effectLst/>
                <a:latin typeface="ff1"/>
              </a:rPr>
              <a:t>Consolidated IT resources can serve different systems and be shared among different cloud consumers.</a:t>
            </a:r>
            <a:endParaRPr lang="en-US" b="0" i="0" dirty="0">
              <a:solidFill>
                <a:srgbClr val="FF0000"/>
              </a:solidFill>
              <a:effectLst/>
              <a:latin typeface="ff1"/>
            </a:endParaRPr>
          </a:p>
          <a:p>
            <a:endParaRPr lang="en-IN"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29C0CB4A-A37D-8E1A-EB53-68BC0301F604}"/>
                  </a:ext>
                </a:extLst>
              </p14:cNvPr>
              <p14:cNvContentPartPr/>
              <p14:nvPr/>
            </p14:nvContentPartPr>
            <p14:xfrm>
              <a:off x="631080" y="1459800"/>
              <a:ext cx="10767600" cy="3891960"/>
            </p14:xfrm>
          </p:contentPart>
        </mc:Choice>
        <mc:Fallback>
          <p:pic>
            <p:nvPicPr>
              <p:cNvPr id="4" name="Ink 3">
                <a:extLst>
                  <a:ext uri="{FF2B5EF4-FFF2-40B4-BE49-F238E27FC236}">
                    <a16:creationId xmlns:a16="http://schemas.microsoft.com/office/drawing/2014/main" id="{29C0CB4A-A37D-8E1A-EB53-68BC0301F604}"/>
                  </a:ext>
                </a:extLst>
              </p:cNvPr>
              <p:cNvPicPr/>
              <p:nvPr/>
            </p:nvPicPr>
            <p:blipFill>
              <a:blip r:embed="rId3"/>
              <a:stretch>
                <a:fillRect/>
              </a:stretch>
            </p:blipFill>
            <p:spPr>
              <a:xfrm>
                <a:off x="621720" y="1450440"/>
                <a:ext cx="10786320" cy="3910680"/>
              </a:xfrm>
              <a:prstGeom prst="rect">
                <a:avLst/>
              </a:prstGeom>
            </p:spPr>
          </p:pic>
        </mc:Fallback>
      </mc:AlternateContent>
    </p:spTree>
    <p:extLst>
      <p:ext uri="{BB962C8B-B14F-4D97-AF65-F5344CB8AC3E}">
        <p14:creationId xmlns:p14="http://schemas.microsoft.com/office/powerpoint/2010/main" val="14874747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C20F8-3705-49CC-4D59-34046A131FBD}"/>
              </a:ext>
            </a:extLst>
          </p:cNvPr>
          <p:cNvSpPr>
            <a:spLocks noGrp="1"/>
          </p:cNvSpPr>
          <p:nvPr>
            <p:ph type="title"/>
          </p:nvPr>
        </p:nvSpPr>
        <p:spPr>
          <a:xfrm>
            <a:off x="500849" y="78496"/>
            <a:ext cx="10515600" cy="602541"/>
          </a:xfrm>
        </p:spPr>
        <p:txBody>
          <a:bodyPr>
            <a:normAutofit fontScale="90000"/>
          </a:bodyPr>
          <a:lstStyle/>
          <a:p>
            <a:r>
              <a:rPr lang="en-US" dirty="0"/>
              <a:t>Automation</a:t>
            </a:r>
            <a:endParaRPr lang="en-IN" dirty="0"/>
          </a:p>
        </p:txBody>
      </p:sp>
      <p:sp>
        <p:nvSpPr>
          <p:cNvPr id="3" name="Content Placeholder 2">
            <a:extLst>
              <a:ext uri="{FF2B5EF4-FFF2-40B4-BE49-F238E27FC236}">
                <a16:creationId xmlns:a16="http://schemas.microsoft.com/office/drawing/2014/main" id="{AE815EB9-F437-3EE2-26C1-67D7E1375C6D}"/>
              </a:ext>
            </a:extLst>
          </p:cNvPr>
          <p:cNvSpPr>
            <a:spLocks noGrp="1"/>
          </p:cNvSpPr>
          <p:nvPr>
            <p:ph idx="1"/>
          </p:nvPr>
        </p:nvSpPr>
        <p:spPr>
          <a:xfrm>
            <a:off x="248575" y="1056443"/>
            <a:ext cx="11736279" cy="5521910"/>
          </a:xfrm>
        </p:spPr>
        <p:txBody>
          <a:bodyPr/>
          <a:lstStyle/>
          <a:p>
            <a:pPr algn="l"/>
            <a:r>
              <a:rPr lang="en-US" b="0" i="0" dirty="0">
                <a:solidFill>
                  <a:srgbClr val="000000"/>
                </a:solidFill>
                <a:effectLst/>
                <a:latin typeface="ff1"/>
              </a:rPr>
              <a:t>Data centers have specialized platforms that automate tasks like provisioning, configuration, patching, and monitoring without supervision.</a:t>
            </a:r>
            <a:endParaRPr lang="en-US" b="0" i="0" dirty="0">
              <a:solidFill>
                <a:srgbClr val="000000"/>
              </a:solidFill>
              <a:effectLst/>
              <a:latin typeface="Source Sans Pro" panose="020B0503030403020204" pitchFamily="34" charset="0"/>
            </a:endParaRPr>
          </a:p>
          <a:p>
            <a:pPr algn="l"/>
            <a:r>
              <a:rPr lang="en-US" b="0" i="0" dirty="0">
                <a:solidFill>
                  <a:srgbClr val="000000"/>
                </a:solidFill>
                <a:effectLst/>
                <a:latin typeface="ff1"/>
              </a:rPr>
              <a:t> Advances in data center management platforms and tools leverage autonomic computing technologies to enable self-configuration and self-recovery.</a:t>
            </a:r>
            <a:endParaRPr lang="en-US" b="0" i="0" dirty="0">
              <a:solidFill>
                <a:srgbClr val="000000"/>
              </a:solidFill>
              <a:effectLst/>
              <a:latin typeface="Source Sans Pro" panose="020B0503030403020204" pitchFamily="34" charset="0"/>
            </a:endParaRPr>
          </a:p>
          <a:p>
            <a:endParaRPr lang="en-IN" dirty="0"/>
          </a:p>
        </p:txBody>
      </p:sp>
      <p:pic>
        <p:nvPicPr>
          <p:cNvPr id="5" name="Picture 4">
            <a:extLst>
              <a:ext uri="{FF2B5EF4-FFF2-40B4-BE49-F238E27FC236}">
                <a16:creationId xmlns:a16="http://schemas.microsoft.com/office/drawing/2014/main" id="{C3579D3D-0306-2990-D2A1-25561A79C9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4221" y="2842258"/>
            <a:ext cx="7025935" cy="4015742"/>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F3FDE247-74CD-DD4F-0F71-5A711E0B8FBC}"/>
                  </a:ext>
                </a:extLst>
              </p14:cNvPr>
              <p14:cNvContentPartPr/>
              <p14:nvPr/>
            </p14:nvContentPartPr>
            <p14:xfrm>
              <a:off x="640080" y="1460160"/>
              <a:ext cx="10755000" cy="1784880"/>
            </p14:xfrm>
          </p:contentPart>
        </mc:Choice>
        <mc:Fallback>
          <p:pic>
            <p:nvPicPr>
              <p:cNvPr id="4" name="Ink 3">
                <a:extLst>
                  <a:ext uri="{FF2B5EF4-FFF2-40B4-BE49-F238E27FC236}">
                    <a16:creationId xmlns:a16="http://schemas.microsoft.com/office/drawing/2014/main" id="{F3FDE247-74CD-DD4F-0F71-5A711E0B8FBC}"/>
                  </a:ext>
                </a:extLst>
              </p:cNvPr>
              <p:cNvPicPr/>
              <p:nvPr/>
            </p:nvPicPr>
            <p:blipFill>
              <a:blip r:embed="rId4"/>
              <a:stretch>
                <a:fillRect/>
              </a:stretch>
            </p:blipFill>
            <p:spPr>
              <a:xfrm>
                <a:off x="630720" y="1450800"/>
                <a:ext cx="10773720" cy="1803600"/>
              </a:xfrm>
              <a:prstGeom prst="rect">
                <a:avLst/>
              </a:prstGeom>
            </p:spPr>
          </p:pic>
        </mc:Fallback>
      </mc:AlternateContent>
    </p:spTree>
    <p:extLst>
      <p:ext uri="{BB962C8B-B14F-4D97-AF65-F5344CB8AC3E}">
        <p14:creationId xmlns:p14="http://schemas.microsoft.com/office/powerpoint/2010/main" val="25095476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4080C-9F7D-A11B-A687-47B234ED367D}"/>
              </a:ext>
            </a:extLst>
          </p:cNvPr>
          <p:cNvSpPr>
            <a:spLocks noGrp="1"/>
          </p:cNvSpPr>
          <p:nvPr>
            <p:ph type="title"/>
          </p:nvPr>
        </p:nvSpPr>
        <p:spPr>
          <a:xfrm>
            <a:off x="349928" y="78496"/>
            <a:ext cx="10515600" cy="602541"/>
          </a:xfrm>
        </p:spPr>
        <p:txBody>
          <a:bodyPr>
            <a:normAutofit fontScale="90000"/>
          </a:bodyPr>
          <a:lstStyle/>
          <a:p>
            <a:r>
              <a:rPr lang="en-US" dirty="0"/>
              <a:t>Remote Operation and management</a:t>
            </a:r>
            <a:endParaRPr lang="en-IN" dirty="0"/>
          </a:p>
        </p:txBody>
      </p:sp>
      <p:sp>
        <p:nvSpPr>
          <p:cNvPr id="3" name="Content Placeholder 2">
            <a:extLst>
              <a:ext uri="{FF2B5EF4-FFF2-40B4-BE49-F238E27FC236}">
                <a16:creationId xmlns:a16="http://schemas.microsoft.com/office/drawing/2014/main" id="{A2C42A89-E6FC-D1C5-F3F1-FB4B782278E4}"/>
              </a:ext>
            </a:extLst>
          </p:cNvPr>
          <p:cNvSpPr>
            <a:spLocks noGrp="1"/>
          </p:cNvSpPr>
          <p:nvPr>
            <p:ph idx="1"/>
          </p:nvPr>
        </p:nvSpPr>
        <p:spPr>
          <a:xfrm>
            <a:off x="257451" y="896645"/>
            <a:ext cx="11700769" cy="5805996"/>
          </a:xfrm>
        </p:spPr>
        <p:txBody>
          <a:bodyPr>
            <a:normAutofit fontScale="92500" lnSpcReduction="20000"/>
          </a:bodyPr>
          <a:lstStyle/>
          <a:p>
            <a:pPr algn="l"/>
            <a:r>
              <a:rPr lang="en-US" sz="2400" b="0" i="0" dirty="0">
                <a:solidFill>
                  <a:srgbClr val="000000"/>
                </a:solidFill>
                <a:effectLst/>
                <a:latin typeface="ff1"/>
              </a:rPr>
              <a:t>Most of the operational and administrative tasks of IT resources in data </a:t>
            </a:r>
            <a:r>
              <a:rPr lang="en-US" sz="2400" b="0" i="0" dirty="0">
                <a:solidFill>
                  <a:srgbClr val="000000"/>
                </a:solidFill>
                <a:effectLst/>
                <a:latin typeface="ff0"/>
              </a:rPr>
              <a:t>centers are </a:t>
            </a:r>
            <a:r>
              <a:rPr lang="en-US" sz="2400" b="0" i="0" dirty="0">
                <a:solidFill>
                  <a:srgbClr val="FF0000"/>
                </a:solidFill>
                <a:effectLst/>
                <a:latin typeface="ff0"/>
              </a:rPr>
              <a:t>commanded through the network’s remote consoles and </a:t>
            </a:r>
            <a:r>
              <a:rPr lang="en-US" sz="2400" b="0" i="0" dirty="0">
                <a:solidFill>
                  <a:srgbClr val="FF0000"/>
                </a:solidFill>
                <a:effectLst/>
                <a:latin typeface="ff1"/>
              </a:rPr>
              <a:t>management systems.</a:t>
            </a:r>
          </a:p>
          <a:p>
            <a:pPr algn="l"/>
            <a:endParaRPr lang="en-US" dirty="0">
              <a:solidFill>
                <a:srgbClr val="000000"/>
              </a:solidFill>
              <a:latin typeface="ff1"/>
            </a:endParaRPr>
          </a:p>
          <a:p>
            <a:pPr algn="l"/>
            <a:endParaRPr lang="en-US" b="0" i="0" dirty="0">
              <a:solidFill>
                <a:srgbClr val="000000"/>
              </a:solidFill>
              <a:effectLst/>
              <a:latin typeface="ff1"/>
            </a:endParaRPr>
          </a:p>
          <a:p>
            <a:pPr algn="l"/>
            <a:endParaRPr lang="en-US" dirty="0">
              <a:solidFill>
                <a:srgbClr val="000000"/>
              </a:solidFill>
              <a:latin typeface="ff1"/>
            </a:endParaRPr>
          </a:p>
          <a:p>
            <a:pPr algn="l"/>
            <a:endParaRPr lang="en-US" b="0" i="0" dirty="0">
              <a:solidFill>
                <a:srgbClr val="000000"/>
              </a:solidFill>
              <a:effectLst/>
              <a:latin typeface="ff1"/>
            </a:endParaRPr>
          </a:p>
          <a:p>
            <a:pPr algn="l"/>
            <a:endParaRPr lang="en-US" dirty="0">
              <a:solidFill>
                <a:srgbClr val="000000"/>
              </a:solidFill>
              <a:latin typeface="ff1"/>
            </a:endParaRPr>
          </a:p>
          <a:p>
            <a:pPr algn="l"/>
            <a:endParaRPr lang="en-US" b="0" i="0" dirty="0">
              <a:solidFill>
                <a:srgbClr val="000000"/>
              </a:solidFill>
              <a:effectLst/>
              <a:latin typeface="ff1"/>
            </a:endParaRPr>
          </a:p>
          <a:p>
            <a:pPr algn="l"/>
            <a:endParaRPr lang="en-US" b="0" i="0" dirty="0">
              <a:solidFill>
                <a:srgbClr val="000000"/>
              </a:solidFill>
              <a:effectLst/>
              <a:latin typeface="ff1"/>
            </a:endParaRPr>
          </a:p>
          <a:p>
            <a:pPr algn="l"/>
            <a:endParaRPr lang="en-US" b="0" i="0" dirty="0">
              <a:solidFill>
                <a:srgbClr val="000000"/>
              </a:solidFill>
              <a:effectLst/>
              <a:latin typeface="ff1"/>
            </a:endParaRPr>
          </a:p>
          <a:p>
            <a:pPr algn="l"/>
            <a:endParaRPr lang="en-US" b="0" i="0" dirty="0">
              <a:solidFill>
                <a:srgbClr val="000000"/>
              </a:solidFill>
              <a:effectLst/>
              <a:latin typeface="ff1"/>
            </a:endParaRPr>
          </a:p>
          <a:p>
            <a:pPr algn="l"/>
            <a:endParaRPr lang="en-US" sz="2400" dirty="0">
              <a:solidFill>
                <a:srgbClr val="000000"/>
              </a:solidFill>
              <a:latin typeface="ff1"/>
            </a:endParaRPr>
          </a:p>
          <a:p>
            <a:pPr algn="l"/>
            <a:r>
              <a:rPr lang="en-US" sz="2400" b="0" i="0" dirty="0">
                <a:solidFill>
                  <a:srgbClr val="000000"/>
                </a:solidFill>
                <a:effectLst/>
                <a:latin typeface="ff1"/>
              </a:rPr>
              <a:t>Technical personnel are not required to visit the dedicated rooms that house servers, except to perform highly specific tasks, such as </a:t>
            </a:r>
            <a:r>
              <a:rPr lang="en-US" sz="2400" b="0" i="0" dirty="0">
                <a:solidFill>
                  <a:srgbClr val="FF0000"/>
                </a:solidFill>
                <a:effectLst/>
                <a:latin typeface="ff1"/>
              </a:rPr>
              <a:t>equipment handling and cabling or hardware-level installation and maintenance.</a:t>
            </a:r>
            <a:endParaRPr lang="en-US" sz="2400" b="0" i="0" dirty="0">
              <a:solidFill>
                <a:srgbClr val="FF0000"/>
              </a:solidFill>
              <a:effectLst/>
              <a:latin typeface="Source Sans Pro" panose="020B0503030403020204" pitchFamily="34" charset="0"/>
            </a:endParaRPr>
          </a:p>
          <a:p>
            <a:endParaRPr lang="en-IN" dirty="0"/>
          </a:p>
        </p:txBody>
      </p:sp>
      <p:pic>
        <p:nvPicPr>
          <p:cNvPr id="5" name="Picture 4">
            <a:extLst>
              <a:ext uri="{FF2B5EF4-FFF2-40B4-BE49-F238E27FC236}">
                <a16:creationId xmlns:a16="http://schemas.microsoft.com/office/drawing/2014/main" id="{97341649-2699-E9FD-795A-1D57090DAD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2228" y="1769985"/>
            <a:ext cx="5723600" cy="3318029"/>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93F4355E-E378-ECC0-5C5B-981414BBB834}"/>
                  </a:ext>
                </a:extLst>
              </p14:cNvPr>
              <p14:cNvContentPartPr/>
              <p14:nvPr/>
            </p14:nvContentPartPr>
            <p14:xfrm>
              <a:off x="466560" y="5338800"/>
              <a:ext cx="11150640" cy="1028520"/>
            </p14:xfrm>
          </p:contentPart>
        </mc:Choice>
        <mc:Fallback>
          <p:pic>
            <p:nvPicPr>
              <p:cNvPr id="4" name="Ink 3">
                <a:extLst>
                  <a:ext uri="{FF2B5EF4-FFF2-40B4-BE49-F238E27FC236}">
                    <a16:creationId xmlns:a16="http://schemas.microsoft.com/office/drawing/2014/main" id="{93F4355E-E378-ECC0-5C5B-981414BBB834}"/>
                  </a:ext>
                </a:extLst>
              </p:cNvPr>
              <p:cNvPicPr/>
              <p:nvPr/>
            </p:nvPicPr>
            <p:blipFill>
              <a:blip r:embed="rId4"/>
              <a:stretch>
                <a:fillRect/>
              </a:stretch>
            </p:blipFill>
            <p:spPr>
              <a:xfrm>
                <a:off x="457200" y="5329440"/>
                <a:ext cx="11169360" cy="1047240"/>
              </a:xfrm>
              <a:prstGeom prst="rect">
                <a:avLst/>
              </a:prstGeom>
            </p:spPr>
          </p:pic>
        </mc:Fallback>
      </mc:AlternateContent>
    </p:spTree>
    <p:extLst>
      <p:ext uri="{BB962C8B-B14F-4D97-AF65-F5344CB8AC3E}">
        <p14:creationId xmlns:p14="http://schemas.microsoft.com/office/powerpoint/2010/main" val="33124232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8ACDE-5FE4-CC37-E080-BD77D26BA319}"/>
              </a:ext>
            </a:extLst>
          </p:cNvPr>
          <p:cNvSpPr>
            <a:spLocks noGrp="1"/>
          </p:cNvSpPr>
          <p:nvPr>
            <p:ph type="title"/>
          </p:nvPr>
        </p:nvSpPr>
        <p:spPr>
          <a:xfrm>
            <a:off x="491971" y="134306"/>
            <a:ext cx="10515600" cy="824483"/>
          </a:xfrm>
        </p:spPr>
        <p:txBody>
          <a:bodyPr/>
          <a:lstStyle/>
          <a:p>
            <a:r>
              <a:rPr lang="en-US" dirty="0"/>
              <a:t>High Availability</a:t>
            </a:r>
            <a:endParaRPr lang="en-IN" dirty="0"/>
          </a:p>
        </p:txBody>
      </p:sp>
      <p:sp>
        <p:nvSpPr>
          <p:cNvPr id="3" name="Content Placeholder 2">
            <a:extLst>
              <a:ext uri="{FF2B5EF4-FFF2-40B4-BE49-F238E27FC236}">
                <a16:creationId xmlns:a16="http://schemas.microsoft.com/office/drawing/2014/main" id="{E3184CE8-ED1E-83DB-FB3B-992E5E740870}"/>
              </a:ext>
            </a:extLst>
          </p:cNvPr>
          <p:cNvSpPr>
            <a:spLocks noGrp="1"/>
          </p:cNvSpPr>
          <p:nvPr>
            <p:ph idx="1"/>
          </p:nvPr>
        </p:nvSpPr>
        <p:spPr>
          <a:xfrm>
            <a:off x="372861" y="958789"/>
            <a:ext cx="11487705" cy="5663953"/>
          </a:xfrm>
        </p:spPr>
        <p:txBody>
          <a:bodyPr>
            <a:normAutofit/>
          </a:bodyPr>
          <a:lstStyle/>
          <a:p>
            <a:r>
              <a:rPr lang="en-US" sz="2000" b="0" i="0" dirty="0">
                <a:solidFill>
                  <a:srgbClr val="000000"/>
                </a:solidFill>
                <a:effectLst/>
                <a:latin typeface="ff1"/>
              </a:rPr>
              <a:t>High availability is a quality of computing infrastructure that allows it to continue functioning, even when some of its components fails. </a:t>
            </a:r>
          </a:p>
          <a:p>
            <a:r>
              <a:rPr lang="en-US" sz="2000" b="0" i="0" dirty="0">
                <a:solidFill>
                  <a:srgbClr val="000000"/>
                </a:solidFill>
                <a:effectLst/>
                <a:latin typeface="ff1"/>
              </a:rPr>
              <a:t>Data center outage significantly impacts business continuity for the organizations that use their services, data centers are designed to operate with increasingly higher levels of redundancy to sustain availability.</a:t>
            </a:r>
          </a:p>
          <a:p>
            <a:r>
              <a:rPr lang="en-US" sz="2000" b="0" i="0" dirty="0">
                <a:solidFill>
                  <a:srgbClr val="000000"/>
                </a:solidFill>
                <a:effectLst/>
                <a:latin typeface="ff1"/>
              </a:rPr>
              <a:t>Data centers usually have redundant, uninterruptable power supplies, cabling, and environmental control subsystems in anticipation of system failure, along with communication links and clustered hardware for load balancing.</a:t>
            </a:r>
            <a:endParaRPr lang="en-IN" sz="2000" dirty="0"/>
          </a:p>
        </p:txBody>
      </p:sp>
      <p:pic>
        <p:nvPicPr>
          <p:cNvPr id="6" name="Picture 5">
            <a:extLst>
              <a:ext uri="{FF2B5EF4-FFF2-40B4-BE49-F238E27FC236}">
                <a16:creationId xmlns:a16="http://schemas.microsoft.com/office/drawing/2014/main" id="{6F5FD745-2574-86E1-4B49-5D2F427B9F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3965" y="3018409"/>
            <a:ext cx="5233401" cy="3839592"/>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BFD13137-AB04-6D2D-E065-EAAA55C869CD}"/>
                  </a:ext>
                </a:extLst>
              </p14:cNvPr>
              <p14:cNvContentPartPr/>
              <p14:nvPr/>
            </p14:nvContentPartPr>
            <p14:xfrm>
              <a:off x="569160" y="926280"/>
              <a:ext cx="11070360" cy="1349280"/>
            </p14:xfrm>
          </p:contentPart>
        </mc:Choice>
        <mc:Fallback>
          <p:pic>
            <p:nvPicPr>
              <p:cNvPr id="4" name="Ink 3">
                <a:extLst>
                  <a:ext uri="{FF2B5EF4-FFF2-40B4-BE49-F238E27FC236}">
                    <a16:creationId xmlns:a16="http://schemas.microsoft.com/office/drawing/2014/main" id="{BFD13137-AB04-6D2D-E065-EAAA55C869CD}"/>
                  </a:ext>
                </a:extLst>
              </p:cNvPr>
              <p:cNvPicPr/>
              <p:nvPr/>
            </p:nvPicPr>
            <p:blipFill>
              <a:blip r:embed="rId4"/>
              <a:stretch>
                <a:fillRect/>
              </a:stretch>
            </p:blipFill>
            <p:spPr>
              <a:xfrm>
                <a:off x="559800" y="916920"/>
                <a:ext cx="11089080" cy="1368000"/>
              </a:xfrm>
              <a:prstGeom prst="rect">
                <a:avLst/>
              </a:prstGeom>
            </p:spPr>
          </p:pic>
        </mc:Fallback>
      </mc:AlternateContent>
    </p:spTree>
    <p:extLst>
      <p:ext uri="{BB962C8B-B14F-4D97-AF65-F5344CB8AC3E}">
        <p14:creationId xmlns:p14="http://schemas.microsoft.com/office/powerpoint/2010/main" val="1325352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6E53D-F8FC-1455-0DA8-79D70A39EA42}"/>
              </a:ext>
            </a:extLst>
          </p:cNvPr>
          <p:cNvSpPr>
            <a:spLocks noGrp="1"/>
          </p:cNvSpPr>
          <p:nvPr>
            <p:ph type="title"/>
          </p:nvPr>
        </p:nvSpPr>
        <p:spPr>
          <a:xfrm>
            <a:off x="199006" y="107673"/>
            <a:ext cx="11581661" cy="709073"/>
          </a:xfrm>
        </p:spPr>
        <p:txBody>
          <a:bodyPr>
            <a:normAutofit fontScale="90000"/>
          </a:bodyPr>
          <a:lstStyle/>
          <a:p>
            <a:r>
              <a:rPr lang="en-US" b="1" i="0" dirty="0">
                <a:solidFill>
                  <a:srgbClr val="002060"/>
                </a:solidFill>
                <a:effectLst/>
                <a:latin typeface="Calibri-Bold_8_5"/>
              </a:rPr>
              <a:t>1- Broadband Networks and Internet Architecture</a:t>
            </a:r>
            <a:endParaRPr lang="en-IN" b="1" dirty="0"/>
          </a:p>
        </p:txBody>
      </p:sp>
      <p:sp>
        <p:nvSpPr>
          <p:cNvPr id="3" name="Content Placeholder 2">
            <a:extLst>
              <a:ext uri="{FF2B5EF4-FFF2-40B4-BE49-F238E27FC236}">
                <a16:creationId xmlns:a16="http://schemas.microsoft.com/office/drawing/2014/main" id="{2811A7C9-AE3E-3F28-A80B-62436C503229}"/>
              </a:ext>
            </a:extLst>
          </p:cNvPr>
          <p:cNvSpPr>
            <a:spLocks noGrp="1"/>
          </p:cNvSpPr>
          <p:nvPr>
            <p:ph idx="1"/>
          </p:nvPr>
        </p:nvSpPr>
        <p:spPr>
          <a:xfrm>
            <a:off x="381739" y="1198485"/>
            <a:ext cx="11581661" cy="5433134"/>
          </a:xfrm>
        </p:spPr>
        <p:txBody>
          <a:bodyPr/>
          <a:lstStyle/>
          <a:p>
            <a:pPr marL="0" indent="0">
              <a:buNone/>
            </a:pPr>
            <a:r>
              <a:rPr lang="en-US" b="0" i="0" dirty="0">
                <a:solidFill>
                  <a:srgbClr val="000000"/>
                </a:solidFill>
                <a:effectLst/>
                <a:latin typeface="ArialMT_2b_6"/>
              </a:rPr>
              <a:t>• </a:t>
            </a:r>
            <a:r>
              <a:rPr lang="en-US" b="0" i="0" dirty="0">
                <a:solidFill>
                  <a:srgbClr val="000000"/>
                </a:solidFill>
                <a:effectLst/>
                <a:latin typeface="Calibri_5_6"/>
              </a:rPr>
              <a:t>All clouds must be connected to a network. This inevitable requirement forms an inherent dependency on internetworking.</a:t>
            </a:r>
          </a:p>
          <a:p>
            <a:pPr marL="0" indent="0">
              <a:buNone/>
            </a:pPr>
            <a:endParaRPr lang="en-US" b="0" i="0" dirty="0">
              <a:solidFill>
                <a:srgbClr val="000000"/>
              </a:solidFill>
              <a:effectLst/>
              <a:latin typeface="Calibri_5_6"/>
            </a:endParaRPr>
          </a:p>
          <a:p>
            <a:pPr>
              <a:buFont typeface="Wingdings" panose="05000000000000000000" pitchFamily="2" charset="2"/>
              <a:buChar char="ü"/>
            </a:pPr>
            <a:r>
              <a:rPr lang="en-US" b="0" i="0" dirty="0">
                <a:solidFill>
                  <a:srgbClr val="004F8A"/>
                </a:solidFill>
                <a:effectLst/>
                <a:latin typeface="Calibri_5_6"/>
              </a:rPr>
              <a:t> Internetworks, or the Internet, allow for the remote provisioning of IT resources and are directly supportive of ubiquitous network access (widely accessible).</a:t>
            </a:r>
            <a:endParaRPr lang="en-US" dirty="0">
              <a:solidFill>
                <a:srgbClr val="000000"/>
              </a:solidFill>
              <a:latin typeface="Calibri_5_6"/>
            </a:endParaRPr>
          </a:p>
          <a:p>
            <a:pPr>
              <a:buFont typeface="Wingdings" panose="05000000000000000000" pitchFamily="2" charset="2"/>
              <a:buChar char="ü"/>
            </a:pPr>
            <a:r>
              <a:rPr lang="en-US" b="0" i="0" dirty="0">
                <a:solidFill>
                  <a:srgbClr val="000000"/>
                </a:solidFill>
                <a:effectLst/>
                <a:latin typeface="Calibri_5_6"/>
              </a:rPr>
              <a:t> </a:t>
            </a:r>
            <a:r>
              <a:rPr lang="en-US" b="0" i="0" dirty="0">
                <a:solidFill>
                  <a:srgbClr val="004F8A"/>
                </a:solidFill>
                <a:effectLst/>
                <a:latin typeface="Calibri_5_6"/>
              </a:rPr>
              <a:t>Cloud consumers have the option of accessing the cloud using </a:t>
            </a:r>
            <a:r>
              <a:rPr lang="en-US" b="0" i="0" dirty="0">
                <a:solidFill>
                  <a:srgbClr val="004F8A"/>
                </a:solidFill>
                <a:effectLst/>
                <a:latin typeface="Calibri-Bold_8_6"/>
              </a:rPr>
              <a:t>only private and dedicated </a:t>
            </a:r>
            <a:r>
              <a:rPr lang="en-US" b="0" i="0" dirty="0">
                <a:solidFill>
                  <a:srgbClr val="004F8A"/>
                </a:solidFill>
                <a:effectLst/>
                <a:latin typeface="Calibri_5_6"/>
              </a:rPr>
              <a:t>network links in LANs, although most clouds are Internet-enabled.</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7BC5DF1E-0F03-47F8-F0FB-4315D4B9A3B1}"/>
                  </a:ext>
                </a:extLst>
              </p14:cNvPr>
              <p14:cNvContentPartPr/>
              <p14:nvPr/>
            </p14:nvContentPartPr>
            <p14:xfrm>
              <a:off x="262080" y="312480"/>
              <a:ext cx="11664720" cy="5159880"/>
            </p14:xfrm>
          </p:contentPart>
        </mc:Choice>
        <mc:Fallback>
          <p:pic>
            <p:nvPicPr>
              <p:cNvPr id="4" name="Ink 3">
                <a:extLst>
                  <a:ext uri="{FF2B5EF4-FFF2-40B4-BE49-F238E27FC236}">
                    <a16:creationId xmlns:a16="http://schemas.microsoft.com/office/drawing/2014/main" id="{7BC5DF1E-0F03-47F8-F0FB-4315D4B9A3B1}"/>
                  </a:ext>
                </a:extLst>
              </p:cNvPr>
              <p:cNvPicPr/>
              <p:nvPr/>
            </p:nvPicPr>
            <p:blipFill>
              <a:blip r:embed="rId3"/>
              <a:stretch>
                <a:fillRect/>
              </a:stretch>
            </p:blipFill>
            <p:spPr>
              <a:xfrm>
                <a:off x="252720" y="303120"/>
                <a:ext cx="11683440" cy="5178600"/>
              </a:xfrm>
              <a:prstGeom prst="rect">
                <a:avLst/>
              </a:prstGeom>
            </p:spPr>
          </p:pic>
        </mc:Fallback>
      </mc:AlternateContent>
    </p:spTree>
    <p:extLst>
      <p:ext uri="{BB962C8B-B14F-4D97-AF65-F5344CB8AC3E}">
        <p14:creationId xmlns:p14="http://schemas.microsoft.com/office/powerpoint/2010/main" val="20547554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5BB3E-4520-5758-E93A-E2D33A4FB32C}"/>
              </a:ext>
            </a:extLst>
          </p:cNvPr>
          <p:cNvSpPr>
            <a:spLocks noGrp="1"/>
          </p:cNvSpPr>
          <p:nvPr>
            <p:ph type="title"/>
          </p:nvPr>
        </p:nvSpPr>
        <p:spPr>
          <a:xfrm>
            <a:off x="183472" y="399496"/>
            <a:ext cx="11825055" cy="601138"/>
          </a:xfrm>
        </p:spPr>
        <p:txBody>
          <a:bodyPr>
            <a:normAutofit fontScale="90000"/>
          </a:bodyPr>
          <a:lstStyle/>
          <a:p>
            <a:r>
              <a:rPr lang="en-IN" b="0" i="0" dirty="0">
                <a:solidFill>
                  <a:srgbClr val="000000"/>
                </a:solidFill>
                <a:effectLst/>
                <a:latin typeface="ff1"/>
              </a:rPr>
              <a:t>Security-Aware Design, Operation, and Management</a:t>
            </a:r>
            <a:endParaRPr lang="en-IN" dirty="0"/>
          </a:p>
        </p:txBody>
      </p:sp>
      <p:sp>
        <p:nvSpPr>
          <p:cNvPr id="7" name="Content Placeholder 6">
            <a:extLst>
              <a:ext uri="{FF2B5EF4-FFF2-40B4-BE49-F238E27FC236}">
                <a16:creationId xmlns:a16="http://schemas.microsoft.com/office/drawing/2014/main" id="{AB99559C-ADB2-B572-BCB6-8962979659E0}"/>
              </a:ext>
            </a:extLst>
          </p:cNvPr>
          <p:cNvSpPr>
            <a:spLocks noGrp="1"/>
          </p:cNvSpPr>
          <p:nvPr>
            <p:ph idx="1"/>
          </p:nvPr>
        </p:nvSpPr>
        <p:spPr>
          <a:xfrm>
            <a:off x="887767" y="1926454"/>
            <a:ext cx="11061577" cy="4714043"/>
          </a:xfrm>
        </p:spPr>
        <p:txBody>
          <a:bodyPr/>
          <a:lstStyle/>
          <a:p>
            <a:pPr algn="l"/>
            <a:r>
              <a:rPr lang="en-US" b="0" i="0" dirty="0">
                <a:solidFill>
                  <a:srgbClr val="000000"/>
                </a:solidFill>
                <a:effectLst/>
                <a:latin typeface="ff1"/>
              </a:rPr>
              <a:t>Physical and logical access controls and data recovery strategies, need to be</a:t>
            </a:r>
            <a:r>
              <a:rPr lang="en-US" dirty="0">
                <a:solidFill>
                  <a:srgbClr val="000000"/>
                </a:solidFill>
                <a:latin typeface="Source Sans Pro" panose="020B0503030403020204" pitchFamily="34" charset="0"/>
              </a:rPr>
              <a:t> </a:t>
            </a:r>
            <a:r>
              <a:rPr lang="en-US" b="0" i="0" dirty="0">
                <a:solidFill>
                  <a:srgbClr val="000000"/>
                </a:solidFill>
                <a:effectLst/>
                <a:latin typeface="ff1"/>
              </a:rPr>
              <a:t>thorough and comprehensive for data centers, since they are centralized structures that store and process business data.</a:t>
            </a:r>
            <a:endParaRPr lang="en-US" b="0" i="0" dirty="0">
              <a:solidFill>
                <a:srgbClr val="000000"/>
              </a:solidFill>
              <a:effectLst/>
              <a:latin typeface="Source Sans Pro" panose="020B0503030403020204" pitchFamily="34" charset="0"/>
            </a:endParaRPr>
          </a:p>
          <a:p>
            <a:pPr algn="l"/>
            <a:r>
              <a:rPr lang="en-US" b="0" i="0" dirty="0">
                <a:solidFill>
                  <a:srgbClr val="FF0000"/>
                </a:solidFill>
                <a:effectLst/>
                <a:latin typeface="ff1"/>
              </a:rPr>
              <a:t>Outsourcing data center-based IT resources </a:t>
            </a:r>
            <a:r>
              <a:rPr lang="en-US" b="0" i="0" dirty="0">
                <a:solidFill>
                  <a:srgbClr val="000000"/>
                </a:solidFill>
                <a:effectLst/>
                <a:latin typeface="ff1"/>
              </a:rPr>
              <a:t>has been a common industry practice for decades.</a:t>
            </a:r>
            <a:endParaRPr lang="en-US" b="0" i="0" dirty="0">
              <a:solidFill>
                <a:srgbClr val="000000"/>
              </a:solidFill>
              <a:effectLst/>
              <a:latin typeface="Source Sans Pro" panose="020B0503030403020204" pitchFamily="34" charset="0"/>
            </a:endParaRPr>
          </a:p>
          <a:p>
            <a:pPr algn="l"/>
            <a:r>
              <a:rPr lang="en-US" b="0" i="0" dirty="0">
                <a:solidFill>
                  <a:srgbClr val="000000"/>
                </a:solidFill>
                <a:effectLst/>
                <a:latin typeface="ff1"/>
              </a:rPr>
              <a:t>Outsourcing models often required long-term consumer commitment</a:t>
            </a:r>
            <a:endParaRPr lang="en-US" b="0" i="0" dirty="0">
              <a:solidFill>
                <a:srgbClr val="000000"/>
              </a:solidFill>
              <a:effectLst/>
              <a:latin typeface="Source Sans Pro" panose="020B0503030403020204" pitchFamily="34" charset="0"/>
            </a:endParaRPr>
          </a:p>
          <a:p>
            <a:endParaRPr lang="en-IN" dirty="0"/>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8E255CBA-D709-9C2F-4A19-1A6C82C8C3A7}"/>
                  </a:ext>
                </a:extLst>
              </p14:cNvPr>
              <p14:cNvContentPartPr/>
              <p14:nvPr/>
            </p14:nvContentPartPr>
            <p14:xfrm>
              <a:off x="1207800" y="3599280"/>
              <a:ext cx="6316200" cy="470160"/>
            </p14:xfrm>
          </p:contentPart>
        </mc:Choice>
        <mc:Fallback>
          <p:pic>
            <p:nvPicPr>
              <p:cNvPr id="3" name="Ink 2">
                <a:extLst>
                  <a:ext uri="{FF2B5EF4-FFF2-40B4-BE49-F238E27FC236}">
                    <a16:creationId xmlns:a16="http://schemas.microsoft.com/office/drawing/2014/main" id="{8E255CBA-D709-9C2F-4A19-1A6C82C8C3A7}"/>
                  </a:ext>
                </a:extLst>
              </p:cNvPr>
              <p:cNvPicPr/>
              <p:nvPr/>
            </p:nvPicPr>
            <p:blipFill>
              <a:blip r:embed="rId3"/>
              <a:stretch>
                <a:fillRect/>
              </a:stretch>
            </p:blipFill>
            <p:spPr>
              <a:xfrm>
                <a:off x="1198440" y="3589920"/>
                <a:ext cx="6334920" cy="488880"/>
              </a:xfrm>
              <a:prstGeom prst="rect">
                <a:avLst/>
              </a:prstGeom>
            </p:spPr>
          </p:pic>
        </mc:Fallback>
      </mc:AlternateContent>
    </p:spTree>
    <p:extLst>
      <p:ext uri="{BB962C8B-B14F-4D97-AF65-F5344CB8AC3E}">
        <p14:creationId xmlns:p14="http://schemas.microsoft.com/office/powerpoint/2010/main" val="22062301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42604-5BE5-54F4-00D1-468F1F79632A}"/>
              </a:ext>
            </a:extLst>
          </p:cNvPr>
          <p:cNvSpPr>
            <a:spLocks noGrp="1"/>
          </p:cNvSpPr>
          <p:nvPr>
            <p:ph type="title"/>
          </p:nvPr>
        </p:nvSpPr>
        <p:spPr/>
        <p:txBody>
          <a:bodyPr/>
          <a:lstStyle/>
          <a:p>
            <a:r>
              <a:rPr lang="en-US" dirty="0"/>
              <a:t>Facilities</a:t>
            </a:r>
            <a:endParaRPr lang="en-IN" dirty="0"/>
          </a:p>
        </p:txBody>
      </p:sp>
      <p:sp>
        <p:nvSpPr>
          <p:cNvPr id="3" name="Content Placeholder 2">
            <a:extLst>
              <a:ext uri="{FF2B5EF4-FFF2-40B4-BE49-F238E27FC236}">
                <a16:creationId xmlns:a16="http://schemas.microsoft.com/office/drawing/2014/main" id="{E391AF1C-4B34-7D4E-8BDA-2C6C5F9DD7E0}"/>
              </a:ext>
            </a:extLst>
          </p:cNvPr>
          <p:cNvSpPr>
            <a:spLocks noGrp="1"/>
          </p:cNvSpPr>
          <p:nvPr>
            <p:ph idx="1"/>
          </p:nvPr>
        </p:nvSpPr>
        <p:spPr/>
        <p:txBody>
          <a:bodyPr/>
          <a:lstStyle/>
          <a:p>
            <a:pPr algn="l"/>
            <a:r>
              <a:rPr lang="en-US" b="0" i="0" dirty="0">
                <a:solidFill>
                  <a:srgbClr val="000000"/>
                </a:solidFill>
                <a:effectLst/>
                <a:latin typeface="ff1"/>
              </a:rPr>
              <a:t>Data center facilities are custom-designed locations that are outfitted with specialized computing, storage, and network equipment.</a:t>
            </a:r>
            <a:endParaRPr lang="en-US" b="0" i="0" dirty="0">
              <a:solidFill>
                <a:srgbClr val="000000"/>
              </a:solidFill>
              <a:effectLst/>
              <a:latin typeface="Source Sans Pro" panose="020B0503030403020204" pitchFamily="34" charset="0"/>
            </a:endParaRPr>
          </a:p>
          <a:p>
            <a:pPr algn="l"/>
            <a:r>
              <a:rPr lang="en-US" b="0" i="0" dirty="0">
                <a:solidFill>
                  <a:srgbClr val="000000"/>
                </a:solidFill>
                <a:effectLst/>
                <a:latin typeface="ff1"/>
              </a:rPr>
              <a:t>Facilities have several functional layout areas, as well as various power supplies, cabling, and environmental control stations that regulate heating, ventilation, air conditioning, fire protection, and other related subsystems.</a:t>
            </a:r>
            <a:endParaRPr lang="en-US" b="0" i="0" dirty="0">
              <a:solidFill>
                <a:srgbClr val="000000"/>
              </a:solidFill>
              <a:effectLst/>
              <a:latin typeface="Source Sans Pro" panose="020B0503030403020204" pitchFamily="34" charset="0"/>
            </a:endParaRPr>
          </a:p>
          <a:p>
            <a:endParaRPr lang="en-IN" dirty="0"/>
          </a:p>
        </p:txBody>
      </p:sp>
    </p:spTree>
    <p:extLst>
      <p:ext uri="{BB962C8B-B14F-4D97-AF65-F5344CB8AC3E}">
        <p14:creationId xmlns:p14="http://schemas.microsoft.com/office/powerpoint/2010/main" val="25625389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241785-0FBA-91A1-DE10-BD096B86D12F}"/>
              </a:ext>
            </a:extLst>
          </p:cNvPr>
          <p:cNvSpPr>
            <a:spLocks noGrp="1"/>
          </p:cNvSpPr>
          <p:nvPr>
            <p:ph idx="1"/>
          </p:nvPr>
        </p:nvSpPr>
        <p:spPr>
          <a:xfrm>
            <a:off x="213063" y="372862"/>
            <a:ext cx="11576483" cy="6326774"/>
          </a:xfrm>
        </p:spPr>
        <p:txBody>
          <a:bodyPr/>
          <a:lstStyle/>
          <a:p>
            <a:r>
              <a:rPr lang="en-IN" dirty="0">
                <a:hlinkClick r:id="rId2"/>
              </a:rPr>
              <a:t>https://www.equinix.com.au/</a:t>
            </a:r>
            <a:endParaRPr lang="en-IN" dirty="0"/>
          </a:p>
          <a:p>
            <a:pPr marL="0" indent="0">
              <a:buNone/>
            </a:pPr>
            <a:endParaRPr lang="en-IN" dirty="0"/>
          </a:p>
        </p:txBody>
      </p:sp>
      <p:pic>
        <p:nvPicPr>
          <p:cNvPr id="7" name="Picture 6">
            <a:extLst>
              <a:ext uri="{FF2B5EF4-FFF2-40B4-BE49-F238E27FC236}">
                <a16:creationId xmlns:a16="http://schemas.microsoft.com/office/drawing/2014/main" id="{B92C05BF-7FAA-17CE-E0FB-801F1F3611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063" y="798230"/>
            <a:ext cx="11860568" cy="6059770"/>
          </a:xfrm>
          <a:prstGeom prst="rect">
            <a:avLst/>
          </a:prstGeom>
        </p:spPr>
      </p:pic>
    </p:spTree>
    <p:extLst>
      <p:ext uri="{BB962C8B-B14F-4D97-AF65-F5344CB8AC3E}">
        <p14:creationId xmlns:p14="http://schemas.microsoft.com/office/powerpoint/2010/main" val="16721750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06EBC-CC99-36C3-878F-C56EAC54FFAF}"/>
              </a:ext>
            </a:extLst>
          </p:cNvPr>
          <p:cNvSpPr>
            <a:spLocks noGrp="1"/>
          </p:cNvSpPr>
          <p:nvPr>
            <p:ph type="title"/>
          </p:nvPr>
        </p:nvSpPr>
        <p:spPr>
          <a:xfrm>
            <a:off x="284086" y="116551"/>
            <a:ext cx="11185124" cy="691317"/>
          </a:xfrm>
        </p:spPr>
        <p:txBody>
          <a:bodyPr>
            <a:normAutofit fontScale="90000"/>
          </a:bodyPr>
          <a:lstStyle/>
          <a:p>
            <a:r>
              <a:rPr lang="en-US" dirty="0"/>
              <a:t>Computing Hardware</a:t>
            </a:r>
            <a:endParaRPr lang="en-IN" dirty="0"/>
          </a:p>
        </p:txBody>
      </p:sp>
      <p:sp>
        <p:nvSpPr>
          <p:cNvPr id="3" name="Content Placeholder 2">
            <a:extLst>
              <a:ext uri="{FF2B5EF4-FFF2-40B4-BE49-F238E27FC236}">
                <a16:creationId xmlns:a16="http://schemas.microsoft.com/office/drawing/2014/main" id="{491A9F15-3713-FA42-A8B1-FEAB501AC9B4}"/>
              </a:ext>
            </a:extLst>
          </p:cNvPr>
          <p:cNvSpPr>
            <a:spLocks noGrp="1"/>
          </p:cNvSpPr>
          <p:nvPr>
            <p:ph idx="1"/>
          </p:nvPr>
        </p:nvSpPr>
        <p:spPr>
          <a:xfrm>
            <a:off x="186431" y="1012053"/>
            <a:ext cx="11878322" cy="5729395"/>
          </a:xfrm>
        </p:spPr>
        <p:txBody>
          <a:bodyPr>
            <a:normAutofit/>
          </a:bodyPr>
          <a:lstStyle/>
          <a:p>
            <a:pPr algn="l"/>
            <a:r>
              <a:rPr lang="en-US" b="0" i="0" dirty="0">
                <a:solidFill>
                  <a:srgbClr val="000000"/>
                </a:solidFill>
                <a:effectLst/>
                <a:latin typeface="ff1"/>
              </a:rPr>
              <a:t>Data centers is often executed by standardized commodity servers that have substantial computing power and storage capacity.</a:t>
            </a:r>
          </a:p>
          <a:p>
            <a:pPr lvl="2"/>
            <a:r>
              <a:rPr lang="en-US" sz="2400" b="0" i="0" dirty="0">
                <a:solidFill>
                  <a:srgbClr val="000000"/>
                </a:solidFill>
                <a:effectLst/>
                <a:latin typeface="ff1"/>
              </a:rPr>
              <a:t>Rack mount form factor server design composed of standardized racks with interconnects for power, network, and internal cooling.</a:t>
            </a:r>
            <a:endParaRPr lang="en-US" sz="2400" b="0" i="0" dirty="0">
              <a:solidFill>
                <a:srgbClr val="000000"/>
              </a:solidFill>
              <a:effectLst/>
              <a:latin typeface="Source Sans Pro" panose="020B0503030403020204" pitchFamily="34" charset="0"/>
            </a:endParaRPr>
          </a:p>
          <a:p>
            <a:pPr lvl="2"/>
            <a:r>
              <a:rPr lang="en-US" sz="2400" dirty="0">
                <a:solidFill>
                  <a:srgbClr val="000000"/>
                </a:solidFill>
                <a:latin typeface="ff1"/>
              </a:rPr>
              <a:t>S</a:t>
            </a:r>
            <a:r>
              <a:rPr lang="en-US" sz="2400" b="0" i="0" dirty="0">
                <a:solidFill>
                  <a:srgbClr val="000000"/>
                </a:solidFill>
                <a:effectLst/>
                <a:latin typeface="ff1"/>
              </a:rPr>
              <a:t>upport for different hardware processing architectures, such as x86-32bits, x86-64,and RISC.</a:t>
            </a:r>
            <a:endParaRPr lang="en-US" sz="2400" b="0" i="0" dirty="0">
              <a:solidFill>
                <a:srgbClr val="000000"/>
              </a:solidFill>
              <a:effectLst/>
              <a:latin typeface="Source Sans Pro" panose="020B0503030403020204" pitchFamily="34" charset="0"/>
            </a:endParaRPr>
          </a:p>
          <a:p>
            <a:pPr lvl="2"/>
            <a:r>
              <a:rPr lang="en-US" sz="2400" b="0" i="0" dirty="0">
                <a:solidFill>
                  <a:srgbClr val="000000"/>
                </a:solidFill>
                <a:effectLst/>
                <a:latin typeface="ff1"/>
              </a:rPr>
              <a:t>A power-efficient multi-core CPU architecture that houses hundreds of processing</a:t>
            </a:r>
            <a:r>
              <a:rPr lang="en-US" sz="2400" dirty="0">
                <a:solidFill>
                  <a:srgbClr val="000000"/>
                </a:solidFill>
                <a:latin typeface="Source Sans Pro" panose="020B0503030403020204" pitchFamily="34" charset="0"/>
              </a:rPr>
              <a:t> c</a:t>
            </a:r>
            <a:r>
              <a:rPr lang="en-US" sz="2400" b="0" i="0" dirty="0">
                <a:solidFill>
                  <a:srgbClr val="000000"/>
                </a:solidFill>
                <a:effectLst/>
                <a:latin typeface="ff1"/>
              </a:rPr>
              <a:t>ores in a space as small as a single unit of standardized racks.</a:t>
            </a:r>
            <a:endParaRPr lang="en-US" sz="2400" b="0" i="0" dirty="0">
              <a:solidFill>
                <a:srgbClr val="000000"/>
              </a:solidFill>
              <a:effectLst/>
              <a:latin typeface="Source Sans Pro" panose="020B0503030403020204" pitchFamily="34" charset="0"/>
            </a:endParaRPr>
          </a:p>
          <a:p>
            <a:pPr lvl="2"/>
            <a:r>
              <a:rPr lang="en-US" sz="2400" b="0" i="0" dirty="0">
                <a:solidFill>
                  <a:srgbClr val="000000"/>
                </a:solidFill>
                <a:effectLst/>
                <a:latin typeface="ff1"/>
              </a:rPr>
              <a:t>Redundant and hot-swappable components, such as hard disks, power supplies, network interfaces, and storage controller cards.</a:t>
            </a:r>
          </a:p>
          <a:p>
            <a:pPr lvl="2"/>
            <a:r>
              <a:rPr lang="en-US" sz="2400" dirty="0">
                <a:solidFill>
                  <a:srgbClr val="000000"/>
                </a:solidFill>
                <a:latin typeface="ff1"/>
              </a:rPr>
              <a:t>Computing architectures such as blade server technologies use rack-embedded physical interconnections (blade enclosures), fabrics (switches) and shared power supply units and cooling fans.</a:t>
            </a:r>
          </a:p>
          <a:p>
            <a:pPr lvl="2"/>
            <a:r>
              <a:rPr lang="en-US" sz="2400" b="0" i="0" dirty="0">
                <a:solidFill>
                  <a:srgbClr val="000000"/>
                </a:solidFill>
                <a:effectLst/>
                <a:latin typeface="ff1"/>
              </a:rPr>
              <a:t>The interconnections enhance the inter-component networking and management while optimizing physical space and power.</a:t>
            </a:r>
            <a:endParaRPr lang="en-US" sz="2400" b="0" i="0" dirty="0">
              <a:solidFill>
                <a:srgbClr val="000000"/>
              </a:solidFill>
              <a:effectLst/>
              <a:latin typeface="Source Sans Pro" panose="020B0503030403020204" pitchFamily="34" charset="0"/>
            </a:endParaRPr>
          </a:p>
          <a:p>
            <a:pPr marL="0" indent="0">
              <a:buNone/>
            </a:pPr>
            <a:endParaRPr lang="en-IN"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5CB49772-AF4E-27E2-C2AA-18B34A92B03C}"/>
                  </a:ext>
                </a:extLst>
              </p14:cNvPr>
              <p14:cNvContentPartPr/>
              <p14:nvPr/>
            </p14:nvContentPartPr>
            <p14:xfrm>
              <a:off x="4956120" y="187560"/>
              <a:ext cx="3251160" cy="705600"/>
            </p14:xfrm>
          </p:contentPart>
        </mc:Choice>
        <mc:Fallback>
          <p:pic>
            <p:nvPicPr>
              <p:cNvPr id="4" name="Ink 3">
                <a:extLst>
                  <a:ext uri="{FF2B5EF4-FFF2-40B4-BE49-F238E27FC236}">
                    <a16:creationId xmlns:a16="http://schemas.microsoft.com/office/drawing/2014/main" id="{5CB49772-AF4E-27E2-C2AA-18B34A92B03C}"/>
                  </a:ext>
                </a:extLst>
              </p:cNvPr>
              <p:cNvPicPr/>
              <p:nvPr/>
            </p:nvPicPr>
            <p:blipFill>
              <a:blip r:embed="rId3"/>
              <a:stretch>
                <a:fillRect/>
              </a:stretch>
            </p:blipFill>
            <p:spPr>
              <a:xfrm>
                <a:off x="4946760" y="178200"/>
                <a:ext cx="3269880" cy="724320"/>
              </a:xfrm>
              <a:prstGeom prst="rect">
                <a:avLst/>
              </a:prstGeom>
            </p:spPr>
          </p:pic>
        </mc:Fallback>
      </mc:AlternateContent>
    </p:spTree>
    <p:extLst>
      <p:ext uri="{BB962C8B-B14F-4D97-AF65-F5344CB8AC3E}">
        <p14:creationId xmlns:p14="http://schemas.microsoft.com/office/powerpoint/2010/main" val="36719405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C6440-9AC5-D4B2-93A3-3B8FB9ED0372}"/>
              </a:ext>
            </a:extLst>
          </p:cNvPr>
          <p:cNvSpPr>
            <a:spLocks noGrp="1"/>
          </p:cNvSpPr>
          <p:nvPr>
            <p:ph type="title"/>
          </p:nvPr>
        </p:nvSpPr>
        <p:spPr>
          <a:xfrm>
            <a:off x="497149" y="116552"/>
            <a:ext cx="11060837" cy="629174"/>
          </a:xfrm>
        </p:spPr>
        <p:txBody>
          <a:bodyPr>
            <a:normAutofit fontScale="90000"/>
          </a:bodyPr>
          <a:lstStyle/>
          <a:p>
            <a:r>
              <a:rPr lang="en-US" dirty="0"/>
              <a:t>Storage Hardware</a:t>
            </a:r>
            <a:endParaRPr lang="en-IN" dirty="0"/>
          </a:p>
        </p:txBody>
      </p:sp>
      <p:sp>
        <p:nvSpPr>
          <p:cNvPr id="3" name="Content Placeholder 2">
            <a:extLst>
              <a:ext uri="{FF2B5EF4-FFF2-40B4-BE49-F238E27FC236}">
                <a16:creationId xmlns:a16="http://schemas.microsoft.com/office/drawing/2014/main" id="{4C438B43-378C-93AC-3CA2-259696CE6CF0}"/>
              </a:ext>
            </a:extLst>
          </p:cNvPr>
          <p:cNvSpPr>
            <a:spLocks noGrp="1"/>
          </p:cNvSpPr>
          <p:nvPr>
            <p:ph idx="1"/>
          </p:nvPr>
        </p:nvSpPr>
        <p:spPr>
          <a:xfrm>
            <a:off x="292963" y="985420"/>
            <a:ext cx="11736280" cy="5672831"/>
          </a:xfrm>
        </p:spPr>
        <p:txBody>
          <a:bodyPr/>
          <a:lstStyle/>
          <a:p>
            <a:pPr algn="l"/>
            <a:r>
              <a:rPr lang="en-US" b="0" i="0" dirty="0">
                <a:solidFill>
                  <a:srgbClr val="000000"/>
                </a:solidFill>
                <a:effectLst/>
                <a:latin typeface="ff1"/>
              </a:rPr>
              <a:t>Data centers have specialized storage systems that maintain enormous amounts of digital information in order to fulfill considerable storage capacity needs.</a:t>
            </a:r>
            <a:endParaRPr lang="en-US" b="0" i="0" dirty="0">
              <a:solidFill>
                <a:srgbClr val="000000"/>
              </a:solidFill>
              <a:effectLst/>
              <a:latin typeface="Source Sans Pro" panose="020B0503030403020204" pitchFamily="34" charset="0"/>
            </a:endParaRPr>
          </a:p>
          <a:p>
            <a:pPr algn="l"/>
            <a:r>
              <a:rPr lang="en-US" b="0" i="0" dirty="0">
                <a:solidFill>
                  <a:srgbClr val="000000"/>
                </a:solidFill>
                <a:effectLst/>
                <a:latin typeface="ff1"/>
              </a:rPr>
              <a:t>Storage systems are containers housing numerous hard disks that are organized into arrays.</a:t>
            </a:r>
          </a:p>
          <a:p>
            <a:pPr algn="l"/>
            <a:r>
              <a:rPr lang="en-US" dirty="0">
                <a:solidFill>
                  <a:srgbClr val="000000"/>
                </a:solidFill>
                <a:latin typeface="ff1"/>
              </a:rPr>
              <a:t>Storage systems usually involve the following technologies:</a:t>
            </a:r>
          </a:p>
          <a:p>
            <a:pPr marL="914400" lvl="1" indent="-457200">
              <a:buFont typeface="+mj-lt"/>
              <a:buAutoNum type="arabicPeriod"/>
            </a:pPr>
            <a:r>
              <a:rPr lang="en-US" b="0" i="0" dirty="0">
                <a:solidFill>
                  <a:srgbClr val="000000"/>
                </a:solidFill>
                <a:effectLst/>
                <a:latin typeface="Source Sans Pro" panose="020B0503030403020204" pitchFamily="34" charset="0"/>
              </a:rPr>
              <a:t>Hard-disk arrays</a:t>
            </a:r>
          </a:p>
          <a:p>
            <a:pPr marL="914400" lvl="1" indent="-457200">
              <a:buFont typeface="+mj-lt"/>
              <a:buAutoNum type="arabicPeriod"/>
            </a:pPr>
            <a:r>
              <a:rPr lang="en-US" dirty="0">
                <a:solidFill>
                  <a:srgbClr val="000000"/>
                </a:solidFill>
                <a:latin typeface="Source Sans Pro" panose="020B0503030403020204" pitchFamily="34" charset="0"/>
              </a:rPr>
              <a:t>I/O caching</a:t>
            </a:r>
          </a:p>
          <a:p>
            <a:pPr marL="914400" lvl="1" indent="-457200">
              <a:buFont typeface="+mj-lt"/>
              <a:buAutoNum type="arabicPeriod"/>
            </a:pPr>
            <a:r>
              <a:rPr lang="en-US" b="0" i="0" dirty="0">
                <a:solidFill>
                  <a:srgbClr val="000000"/>
                </a:solidFill>
                <a:effectLst/>
                <a:latin typeface="Source Sans Pro" panose="020B0503030403020204" pitchFamily="34" charset="0"/>
              </a:rPr>
              <a:t>Hot-swappable hard disks</a:t>
            </a:r>
          </a:p>
          <a:p>
            <a:pPr marL="914400" lvl="1" indent="-457200">
              <a:buFont typeface="+mj-lt"/>
              <a:buAutoNum type="arabicPeriod"/>
            </a:pPr>
            <a:r>
              <a:rPr lang="en-US" dirty="0">
                <a:solidFill>
                  <a:srgbClr val="000000"/>
                </a:solidFill>
                <a:latin typeface="Source Sans Pro" panose="020B0503030403020204" pitchFamily="34" charset="0"/>
              </a:rPr>
              <a:t>Storage specialization</a:t>
            </a:r>
          </a:p>
          <a:p>
            <a:pPr marL="914400" lvl="1" indent="-457200">
              <a:buFont typeface="+mj-lt"/>
              <a:buAutoNum type="arabicPeriod"/>
            </a:pPr>
            <a:r>
              <a:rPr lang="en-US" b="0" i="0" dirty="0">
                <a:solidFill>
                  <a:srgbClr val="000000"/>
                </a:solidFill>
                <a:effectLst/>
                <a:latin typeface="Source Sans Pro" panose="020B0503030403020204" pitchFamily="34" charset="0"/>
              </a:rPr>
              <a:t>Fast data replication mechanisms</a:t>
            </a:r>
          </a:p>
          <a:p>
            <a:r>
              <a:rPr lang="en-US" dirty="0">
                <a:solidFill>
                  <a:srgbClr val="000000"/>
                </a:solidFill>
                <a:latin typeface="Source Sans Pro" panose="020B0503030403020204" pitchFamily="34" charset="0"/>
              </a:rPr>
              <a:t>The storage system is connected to one or more IT resources through a network.</a:t>
            </a:r>
            <a:endParaRPr lang="en-IN"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53FE87CD-B989-39CF-99D6-91A301EFFBCD}"/>
                  </a:ext>
                </a:extLst>
              </p14:cNvPr>
              <p14:cNvContentPartPr/>
              <p14:nvPr/>
            </p14:nvContentPartPr>
            <p14:xfrm>
              <a:off x="4482000" y="295200"/>
              <a:ext cx="3165480" cy="278280"/>
            </p14:xfrm>
          </p:contentPart>
        </mc:Choice>
        <mc:Fallback>
          <p:pic>
            <p:nvPicPr>
              <p:cNvPr id="4" name="Ink 3">
                <a:extLst>
                  <a:ext uri="{FF2B5EF4-FFF2-40B4-BE49-F238E27FC236}">
                    <a16:creationId xmlns:a16="http://schemas.microsoft.com/office/drawing/2014/main" id="{53FE87CD-B989-39CF-99D6-91A301EFFBCD}"/>
                  </a:ext>
                </a:extLst>
              </p:cNvPr>
              <p:cNvPicPr/>
              <p:nvPr/>
            </p:nvPicPr>
            <p:blipFill>
              <a:blip r:embed="rId3"/>
              <a:stretch>
                <a:fillRect/>
              </a:stretch>
            </p:blipFill>
            <p:spPr>
              <a:xfrm>
                <a:off x="4472640" y="285840"/>
                <a:ext cx="3184200" cy="297000"/>
              </a:xfrm>
              <a:prstGeom prst="rect">
                <a:avLst/>
              </a:prstGeom>
            </p:spPr>
          </p:pic>
        </mc:Fallback>
      </mc:AlternateContent>
    </p:spTree>
    <p:extLst>
      <p:ext uri="{BB962C8B-B14F-4D97-AF65-F5344CB8AC3E}">
        <p14:creationId xmlns:p14="http://schemas.microsoft.com/office/powerpoint/2010/main" val="28221727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37DFD-3795-B983-6BE7-CBFC89F8C514}"/>
              </a:ext>
            </a:extLst>
          </p:cNvPr>
          <p:cNvSpPr>
            <a:spLocks noGrp="1"/>
          </p:cNvSpPr>
          <p:nvPr>
            <p:ph type="title"/>
          </p:nvPr>
        </p:nvSpPr>
        <p:spPr>
          <a:xfrm>
            <a:off x="838200" y="152062"/>
            <a:ext cx="10515600" cy="691318"/>
          </a:xfrm>
        </p:spPr>
        <p:txBody>
          <a:bodyPr>
            <a:normAutofit fontScale="90000"/>
          </a:bodyPr>
          <a:lstStyle/>
          <a:p>
            <a:r>
              <a:rPr lang="en-US" dirty="0"/>
              <a:t>Storage Hardware </a:t>
            </a:r>
            <a:r>
              <a:rPr lang="en-US" dirty="0" err="1"/>
              <a:t>Contd</a:t>
            </a:r>
            <a:r>
              <a:rPr lang="en-US" dirty="0"/>
              <a:t>….</a:t>
            </a:r>
            <a:endParaRPr lang="en-IN" dirty="0"/>
          </a:p>
        </p:txBody>
      </p:sp>
      <p:sp>
        <p:nvSpPr>
          <p:cNvPr id="3" name="Content Placeholder 2">
            <a:extLst>
              <a:ext uri="{FF2B5EF4-FFF2-40B4-BE49-F238E27FC236}">
                <a16:creationId xmlns:a16="http://schemas.microsoft.com/office/drawing/2014/main" id="{FE492F60-E7F5-F1A1-AF38-368DA216A1C6}"/>
              </a:ext>
            </a:extLst>
          </p:cNvPr>
          <p:cNvSpPr>
            <a:spLocks noGrp="1"/>
          </p:cNvSpPr>
          <p:nvPr>
            <p:ph idx="1"/>
          </p:nvPr>
        </p:nvSpPr>
        <p:spPr>
          <a:xfrm>
            <a:off x="230819" y="1180730"/>
            <a:ext cx="11594237" cy="5525208"/>
          </a:xfrm>
        </p:spPr>
        <p:txBody>
          <a:bodyPr>
            <a:normAutofit/>
          </a:bodyPr>
          <a:lstStyle/>
          <a:p>
            <a:r>
              <a:rPr lang="en-US" dirty="0"/>
              <a:t>Networked storage devices usually fall into one of the following categories:</a:t>
            </a:r>
          </a:p>
          <a:p>
            <a:pPr marL="514350" indent="-514350">
              <a:buFont typeface="+mj-lt"/>
              <a:buAutoNum type="arabicPeriod"/>
            </a:pPr>
            <a:r>
              <a:rPr lang="en-US" dirty="0">
                <a:solidFill>
                  <a:srgbClr val="FF0000"/>
                </a:solidFill>
              </a:rPr>
              <a:t>Storage Area Network (SAN)-&gt; </a:t>
            </a:r>
            <a:r>
              <a:rPr lang="en-US" dirty="0"/>
              <a:t>physical data storage media are connected through a dedicated network and provide block-level data storage access using industry standard protocols such as small computer system interface (SCSI).</a:t>
            </a:r>
          </a:p>
          <a:p>
            <a:pPr marL="514350" indent="-514350">
              <a:buFont typeface="+mj-lt"/>
              <a:buAutoNum type="arabicPeriod"/>
            </a:pPr>
            <a:r>
              <a:rPr lang="en-US" dirty="0">
                <a:solidFill>
                  <a:srgbClr val="FF0000"/>
                </a:solidFill>
              </a:rPr>
              <a:t>Network-Attached Storage (NAS)-&gt; </a:t>
            </a:r>
            <a:r>
              <a:rPr lang="en-US" dirty="0"/>
              <a:t>hard drive arrays are contained and managed by this dedicated device, which connects through a network and facilitates access to data using file-centric data access protocols like the network file system (NFS) or server message block (SMB).</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906AA281-1E20-D9FA-17E3-8D14D8FE7511}"/>
                  </a:ext>
                </a:extLst>
              </p14:cNvPr>
              <p14:cNvContentPartPr/>
              <p14:nvPr/>
            </p14:nvContentPartPr>
            <p14:xfrm>
              <a:off x="5790240" y="319680"/>
              <a:ext cx="2783520" cy="5279400"/>
            </p14:xfrm>
          </p:contentPart>
        </mc:Choice>
        <mc:Fallback>
          <p:pic>
            <p:nvPicPr>
              <p:cNvPr id="4" name="Ink 3">
                <a:extLst>
                  <a:ext uri="{FF2B5EF4-FFF2-40B4-BE49-F238E27FC236}">
                    <a16:creationId xmlns:a16="http://schemas.microsoft.com/office/drawing/2014/main" id="{906AA281-1E20-D9FA-17E3-8D14D8FE7511}"/>
                  </a:ext>
                </a:extLst>
              </p:cNvPr>
              <p:cNvPicPr/>
              <p:nvPr/>
            </p:nvPicPr>
            <p:blipFill>
              <a:blip r:embed="rId3"/>
              <a:stretch>
                <a:fillRect/>
              </a:stretch>
            </p:blipFill>
            <p:spPr>
              <a:xfrm>
                <a:off x="5780880" y="310320"/>
                <a:ext cx="2802240" cy="52981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A7870141-076A-CE6C-7D6C-05F1D1EB7916}"/>
                  </a:ext>
                </a:extLst>
              </p14:cNvPr>
              <p14:cNvContentPartPr/>
              <p14:nvPr/>
            </p14:nvContentPartPr>
            <p14:xfrm>
              <a:off x="6182640" y="294480"/>
              <a:ext cx="1132200" cy="531000"/>
            </p14:xfrm>
          </p:contentPart>
        </mc:Choice>
        <mc:Fallback>
          <p:pic>
            <p:nvPicPr>
              <p:cNvPr id="5" name="Ink 4">
                <a:extLst>
                  <a:ext uri="{FF2B5EF4-FFF2-40B4-BE49-F238E27FC236}">
                    <a16:creationId xmlns:a16="http://schemas.microsoft.com/office/drawing/2014/main" id="{A7870141-076A-CE6C-7D6C-05F1D1EB7916}"/>
                  </a:ext>
                </a:extLst>
              </p:cNvPr>
              <p:cNvPicPr/>
              <p:nvPr/>
            </p:nvPicPr>
            <p:blipFill>
              <a:blip r:embed="rId5"/>
              <a:stretch>
                <a:fillRect/>
              </a:stretch>
            </p:blipFill>
            <p:spPr>
              <a:xfrm>
                <a:off x="6173280" y="285120"/>
                <a:ext cx="1150920" cy="549720"/>
              </a:xfrm>
              <a:prstGeom prst="rect">
                <a:avLst/>
              </a:prstGeom>
            </p:spPr>
          </p:pic>
        </mc:Fallback>
      </mc:AlternateContent>
    </p:spTree>
    <p:extLst>
      <p:ext uri="{BB962C8B-B14F-4D97-AF65-F5344CB8AC3E}">
        <p14:creationId xmlns:p14="http://schemas.microsoft.com/office/powerpoint/2010/main" val="34872061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3DBF3-4883-5E5C-9C29-CA3983F63B19}"/>
              </a:ext>
            </a:extLst>
          </p:cNvPr>
          <p:cNvSpPr>
            <a:spLocks noGrp="1"/>
          </p:cNvSpPr>
          <p:nvPr>
            <p:ph type="title"/>
          </p:nvPr>
        </p:nvSpPr>
        <p:spPr>
          <a:xfrm>
            <a:off x="506027" y="150920"/>
            <a:ext cx="10847773" cy="621438"/>
          </a:xfrm>
        </p:spPr>
        <p:txBody>
          <a:bodyPr>
            <a:normAutofit fontScale="90000"/>
          </a:bodyPr>
          <a:lstStyle/>
          <a:p>
            <a:r>
              <a:rPr lang="en-US" dirty="0"/>
              <a:t>Network Hardware</a:t>
            </a:r>
            <a:endParaRPr lang="en-IN" dirty="0"/>
          </a:p>
        </p:txBody>
      </p:sp>
      <p:sp>
        <p:nvSpPr>
          <p:cNvPr id="3" name="Content Placeholder 2">
            <a:extLst>
              <a:ext uri="{FF2B5EF4-FFF2-40B4-BE49-F238E27FC236}">
                <a16:creationId xmlns:a16="http://schemas.microsoft.com/office/drawing/2014/main" id="{C845BAAD-6F0C-78CA-5317-9E509E2D7DBB}"/>
              </a:ext>
            </a:extLst>
          </p:cNvPr>
          <p:cNvSpPr>
            <a:spLocks noGrp="1"/>
          </p:cNvSpPr>
          <p:nvPr>
            <p:ph idx="1"/>
          </p:nvPr>
        </p:nvSpPr>
        <p:spPr>
          <a:xfrm>
            <a:off x="266330" y="976544"/>
            <a:ext cx="11674135" cy="5730536"/>
          </a:xfrm>
        </p:spPr>
        <p:txBody>
          <a:bodyPr>
            <a:normAutofit fontScale="92500" lnSpcReduction="10000"/>
          </a:bodyPr>
          <a:lstStyle/>
          <a:p>
            <a:pPr algn="l"/>
            <a:r>
              <a:rPr lang="en-IN" b="0" i="0" dirty="0">
                <a:solidFill>
                  <a:srgbClr val="000000"/>
                </a:solidFill>
                <a:effectLst/>
                <a:latin typeface="ff1"/>
              </a:rPr>
              <a:t>Data </a:t>
            </a:r>
            <a:r>
              <a:rPr lang="en-IN" b="0" i="0" dirty="0" err="1">
                <a:solidFill>
                  <a:srgbClr val="000000"/>
                </a:solidFill>
                <a:effectLst/>
                <a:latin typeface="ff1"/>
              </a:rPr>
              <a:t>centers</a:t>
            </a:r>
            <a:r>
              <a:rPr lang="en-IN" b="0" i="0" dirty="0">
                <a:solidFill>
                  <a:srgbClr val="000000"/>
                </a:solidFill>
                <a:effectLst/>
                <a:latin typeface="ff1"/>
              </a:rPr>
              <a:t> require extensive network hardware in order to enable multiple levels of connectivity.</a:t>
            </a:r>
            <a:endParaRPr lang="en-IN" b="0" i="0" dirty="0">
              <a:solidFill>
                <a:srgbClr val="000000"/>
              </a:solidFill>
              <a:effectLst/>
              <a:latin typeface="Source Sans Pro" panose="020B0503030403020204" pitchFamily="34" charset="0"/>
            </a:endParaRPr>
          </a:p>
          <a:p>
            <a:pPr algn="l"/>
            <a:r>
              <a:rPr lang="en-IN" b="0" i="0" dirty="0">
                <a:solidFill>
                  <a:srgbClr val="000000"/>
                </a:solidFill>
                <a:effectLst/>
                <a:latin typeface="ff1"/>
              </a:rPr>
              <a:t>Data </a:t>
            </a:r>
            <a:r>
              <a:rPr lang="en-IN" b="0" i="0" dirty="0" err="1">
                <a:solidFill>
                  <a:srgbClr val="000000"/>
                </a:solidFill>
                <a:effectLst/>
                <a:latin typeface="ff1"/>
              </a:rPr>
              <a:t>center</a:t>
            </a:r>
            <a:r>
              <a:rPr lang="en-IN" b="0" i="0" dirty="0">
                <a:solidFill>
                  <a:srgbClr val="000000"/>
                </a:solidFill>
                <a:effectLst/>
                <a:latin typeface="ff1"/>
              </a:rPr>
              <a:t> is broken down into five network subsystems:</a:t>
            </a:r>
            <a:endParaRPr lang="en-IN" b="0" i="0" dirty="0">
              <a:solidFill>
                <a:srgbClr val="000000"/>
              </a:solidFill>
              <a:effectLst/>
              <a:latin typeface="Source Sans Pro" panose="020B0503030403020204" pitchFamily="34" charset="0"/>
            </a:endParaRPr>
          </a:p>
          <a:p>
            <a:pPr lvl="1"/>
            <a:r>
              <a:rPr lang="en-IN" b="1" i="0" dirty="0">
                <a:solidFill>
                  <a:srgbClr val="000000"/>
                </a:solidFill>
                <a:effectLst/>
                <a:latin typeface="ff1"/>
              </a:rPr>
              <a:t>Carrier and External Networks Interconnection-</a:t>
            </a:r>
            <a:r>
              <a:rPr lang="en-IN" b="0" i="0" dirty="0">
                <a:solidFill>
                  <a:srgbClr val="000000"/>
                </a:solidFill>
                <a:effectLst/>
                <a:latin typeface="ff1"/>
              </a:rPr>
              <a:t>&gt; a subsystem related to the internetworking infrastructure, this interconnection is usually comprised of </a:t>
            </a:r>
            <a:r>
              <a:rPr lang="en-IN" b="0" i="0" dirty="0">
                <a:solidFill>
                  <a:srgbClr val="FF0000"/>
                </a:solidFill>
                <a:effectLst/>
                <a:latin typeface="ff1"/>
              </a:rPr>
              <a:t>backbone routers</a:t>
            </a:r>
            <a:r>
              <a:rPr lang="en-IN" b="0" i="0" dirty="0">
                <a:solidFill>
                  <a:srgbClr val="000000"/>
                </a:solidFill>
                <a:effectLst/>
                <a:latin typeface="ff1"/>
              </a:rPr>
              <a:t> that provide routing between external WAN connections and data </a:t>
            </a:r>
            <a:r>
              <a:rPr lang="en-IN" b="0" i="0" dirty="0" err="1">
                <a:solidFill>
                  <a:srgbClr val="000000"/>
                </a:solidFill>
                <a:effectLst/>
                <a:latin typeface="ff1"/>
              </a:rPr>
              <a:t>center’s</a:t>
            </a:r>
            <a:r>
              <a:rPr lang="en-IN" b="0" i="0" dirty="0">
                <a:solidFill>
                  <a:srgbClr val="000000"/>
                </a:solidFill>
                <a:effectLst/>
                <a:latin typeface="ff1"/>
              </a:rPr>
              <a:t> LAN, as well as perimeter network security devices such as Firewalls and VPN Gateways.  </a:t>
            </a:r>
            <a:endParaRPr lang="en-IN" b="0" i="0" dirty="0">
              <a:solidFill>
                <a:srgbClr val="000000"/>
              </a:solidFill>
              <a:effectLst/>
              <a:latin typeface="Source Sans Pro" panose="020B0503030403020204" pitchFamily="34" charset="0"/>
            </a:endParaRPr>
          </a:p>
          <a:p>
            <a:pPr lvl="1"/>
            <a:r>
              <a:rPr lang="en-IN" b="1" i="0" dirty="0">
                <a:solidFill>
                  <a:srgbClr val="000000"/>
                </a:solidFill>
                <a:effectLst/>
                <a:latin typeface="ff1"/>
              </a:rPr>
              <a:t>Web-Tier Load Balancing and Acceleration-</a:t>
            </a:r>
            <a:r>
              <a:rPr lang="en-IN" b="0" i="0" dirty="0">
                <a:solidFill>
                  <a:srgbClr val="000000"/>
                </a:solidFill>
                <a:effectLst/>
                <a:latin typeface="ff1"/>
              </a:rPr>
              <a:t>&gt; this subsystem comprises Web acceleration devices, such as XML-preprocessors, encryption/decryption appliances, layer 7 switching devices that perform content-aware routing.</a:t>
            </a:r>
            <a:endParaRPr lang="en-IN" b="0" i="0" dirty="0">
              <a:solidFill>
                <a:srgbClr val="000000"/>
              </a:solidFill>
              <a:effectLst/>
              <a:latin typeface="Source Sans Pro" panose="020B0503030403020204" pitchFamily="34" charset="0"/>
            </a:endParaRPr>
          </a:p>
          <a:p>
            <a:pPr lvl="1"/>
            <a:r>
              <a:rPr lang="en-IN" b="1" i="0" dirty="0">
                <a:solidFill>
                  <a:srgbClr val="000000"/>
                </a:solidFill>
                <a:effectLst/>
                <a:latin typeface="ff1"/>
              </a:rPr>
              <a:t>LAN Fabric-</a:t>
            </a:r>
            <a:r>
              <a:rPr lang="en-IN" b="0" i="0" dirty="0">
                <a:solidFill>
                  <a:srgbClr val="000000"/>
                </a:solidFill>
                <a:effectLst/>
                <a:latin typeface="ff1"/>
              </a:rPr>
              <a:t>&gt; constitutes internal LAN and provides high performance and </a:t>
            </a:r>
            <a:r>
              <a:rPr lang="en-IN" dirty="0">
                <a:solidFill>
                  <a:srgbClr val="000000"/>
                </a:solidFill>
                <a:latin typeface="ff1"/>
              </a:rPr>
              <a:t>r</a:t>
            </a:r>
            <a:r>
              <a:rPr lang="en-IN" b="0" i="0" dirty="0">
                <a:solidFill>
                  <a:srgbClr val="000000"/>
                </a:solidFill>
                <a:effectLst/>
                <a:latin typeface="ff1"/>
              </a:rPr>
              <a:t>edundant connectivity for all the data </a:t>
            </a:r>
            <a:r>
              <a:rPr lang="en-IN" b="0" i="0" dirty="0" err="1">
                <a:solidFill>
                  <a:srgbClr val="000000"/>
                </a:solidFill>
                <a:effectLst/>
                <a:latin typeface="ff1"/>
              </a:rPr>
              <a:t>center</a:t>
            </a:r>
            <a:r>
              <a:rPr lang="en-IN" b="0" i="0" dirty="0">
                <a:solidFill>
                  <a:srgbClr val="000000"/>
                </a:solidFill>
                <a:effectLst/>
                <a:latin typeface="ff1"/>
              </a:rPr>
              <a:t> network-enabled IT resources. It is implemented with multiple network switches using virtualization functions, LAN aggregation, load balancing etc. </a:t>
            </a:r>
            <a:endParaRPr lang="en-IN" b="0" i="0" dirty="0">
              <a:solidFill>
                <a:srgbClr val="000000"/>
              </a:solidFill>
              <a:effectLst/>
              <a:latin typeface="Source Sans Pro" panose="020B0503030403020204" pitchFamily="34" charset="0"/>
            </a:endParaRPr>
          </a:p>
          <a:p>
            <a:pPr lvl="1"/>
            <a:r>
              <a:rPr lang="en-IN" b="1" i="0" dirty="0">
                <a:solidFill>
                  <a:srgbClr val="000000"/>
                </a:solidFill>
                <a:effectLst/>
                <a:latin typeface="ff1"/>
              </a:rPr>
              <a:t>SAN Fabric-</a:t>
            </a:r>
            <a:r>
              <a:rPr lang="en-IN" b="0" i="0" dirty="0">
                <a:solidFill>
                  <a:srgbClr val="000000"/>
                </a:solidFill>
                <a:effectLst/>
                <a:latin typeface="ff1"/>
              </a:rPr>
              <a:t>&gt; provides a connectivity between servers and storage systems, and implemented with fibre channel, fibre channel with ethernet, </a:t>
            </a:r>
            <a:r>
              <a:rPr lang="en-IN" b="0" i="0" dirty="0" err="1">
                <a:solidFill>
                  <a:srgbClr val="000000"/>
                </a:solidFill>
                <a:effectLst/>
                <a:latin typeface="ff1"/>
              </a:rPr>
              <a:t>infiBand</a:t>
            </a:r>
            <a:r>
              <a:rPr lang="en-IN" b="0" i="0" dirty="0">
                <a:solidFill>
                  <a:srgbClr val="000000"/>
                </a:solidFill>
                <a:effectLst/>
                <a:latin typeface="ff1"/>
              </a:rPr>
              <a:t> network switches.</a:t>
            </a:r>
            <a:endParaRPr lang="en-IN" b="0" i="0" dirty="0">
              <a:solidFill>
                <a:srgbClr val="000000"/>
              </a:solidFill>
              <a:effectLst/>
              <a:latin typeface="Source Sans Pro" panose="020B0503030403020204" pitchFamily="34" charset="0"/>
            </a:endParaRPr>
          </a:p>
          <a:p>
            <a:pPr lvl="1"/>
            <a:r>
              <a:rPr lang="en-IN" b="1" i="0" dirty="0">
                <a:solidFill>
                  <a:srgbClr val="000000"/>
                </a:solidFill>
                <a:effectLst/>
                <a:latin typeface="ff1"/>
              </a:rPr>
              <a:t>NAS Gateways-</a:t>
            </a:r>
            <a:r>
              <a:rPr lang="en-IN" b="0" i="0" dirty="0">
                <a:solidFill>
                  <a:srgbClr val="000000"/>
                </a:solidFill>
                <a:effectLst/>
                <a:latin typeface="ff1"/>
              </a:rPr>
              <a:t>&gt; supplies attachment points for NAS-based storage devices and implements protocol conversion hardware that facilitates data transmission between SAN and NAS devices.</a:t>
            </a:r>
            <a:endParaRPr lang="en-IN" b="0" i="0" dirty="0">
              <a:solidFill>
                <a:srgbClr val="000000"/>
              </a:solidFill>
              <a:effectLst/>
              <a:latin typeface="Source Sans Pro" panose="020B0503030403020204" pitchFamily="34" charset="0"/>
            </a:endParaRPr>
          </a:p>
          <a:p>
            <a:endParaRPr lang="en-IN"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05BA7344-1507-0777-1D0A-E48C8AD106C3}"/>
                  </a:ext>
                </a:extLst>
              </p14:cNvPr>
              <p14:cNvContentPartPr/>
              <p14:nvPr/>
            </p14:nvContentPartPr>
            <p14:xfrm>
              <a:off x="4621680" y="370080"/>
              <a:ext cx="2341440" cy="235080"/>
            </p14:xfrm>
          </p:contentPart>
        </mc:Choice>
        <mc:Fallback>
          <p:pic>
            <p:nvPicPr>
              <p:cNvPr id="4" name="Ink 3">
                <a:extLst>
                  <a:ext uri="{FF2B5EF4-FFF2-40B4-BE49-F238E27FC236}">
                    <a16:creationId xmlns:a16="http://schemas.microsoft.com/office/drawing/2014/main" id="{05BA7344-1507-0777-1D0A-E48C8AD106C3}"/>
                  </a:ext>
                </a:extLst>
              </p:cNvPr>
              <p:cNvPicPr/>
              <p:nvPr/>
            </p:nvPicPr>
            <p:blipFill>
              <a:blip r:embed="rId3"/>
              <a:stretch>
                <a:fillRect/>
              </a:stretch>
            </p:blipFill>
            <p:spPr>
              <a:xfrm>
                <a:off x="4612320" y="360720"/>
                <a:ext cx="2360160" cy="253800"/>
              </a:xfrm>
              <a:prstGeom prst="rect">
                <a:avLst/>
              </a:prstGeom>
            </p:spPr>
          </p:pic>
        </mc:Fallback>
      </mc:AlternateContent>
    </p:spTree>
    <p:extLst>
      <p:ext uri="{BB962C8B-B14F-4D97-AF65-F5344CB8AC3E}">
        <p14:creationId xmlns:p14="http://schemas.microsoft.com/office/powerpoint/2010/main" val="4734645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9ED3-87E9-AC48-DFFD-B12277360B23}"/>
              </a:ext>
            </a:extLst>
          </p:cNvPr>
          <p:cNvSpPr>
            <a:spLocks noGrp="1"/>
          </p:cNvSpPr>
          <p:nvPr>
            <p:ph type="title"/>
          </p:nvPr>
        </p:nvSpPr>
        <p:spPr/>
        <p:txBody>
          <a:bodyPr/>
          <a:lstStyle/>
          <a:p>
            <a:r>
              <a:rPr lang="en-US" dirty="0"/>
              <a:t>Other Considerations</a:t>
            </a:r>
            <a:endParaRPr lang="en-IN" dirty="0"/>
          </a:p>
        </p:txBody>
      </p:sp>
      <p:sp>
        <p:nvSpPr>
          <p:cNvPr id="3" name="Content Placeholder 2">
            <a:extLst>
              <a:ext uri="{FF2B5EF4-FFF2-40B4-BE49-F238E27FC236}">
                <a16:creationId xmlns:a16="http://schemas.microsoft.com/office/drawing/2014/main" id="{A0532C88-6D78-72F5-9D38-0382D1761692}"/>
              </a:ext>
            </a:extLst>
          </p:cNvPr>
          <p:cNvSpPr>
            <a:spLocks noGrp="1"/>
          </p:cNvSpPr>
          <p:nvPr>
            <p:ph idx="1"/>
          </p:nvPr>
        </p:nvSpPr>
        <p:spPr>
          <a:xfrm>
            <a:off x="838200" y="1825625"/>
            <a:ext cx="10515600" cy="4175680"/>
          </a:xfrm>
        </p:spPr>
        <p:txBody>
          <a:bodyPr/>
          <a:lstStyle/>
          <a:p>
            <a:pPr algn="l"/>
            <a:r>
              <a:rPr lang="en-US" b="0" i="0" dirty="0">
                <a:solidFill>
                  <a:srgbClr val="000000"/>
                </a:solidFill>
                <a:effectLst/>
                <a:latin typeface="ff1"/>
              </a:rPr>
              <a:t>IT hardware is subject to rapid technological obsolescence, with lifecycles that typically last between five to seven </a:t>
            </a:r>
            <a:r>
              <a:rPr lang="en-US" b="0" i="0">
                <a:solidFill>
                  <a:srgbClr val="000000"/>
                </a:solidFill>
                <a:effectLst/>
                <a:latin typeface="ff1"/>
              </a:rPr>
              <a:t>years.</a:t>
            </a:r>
          </a:p>
          <a:p>
            <a:pPr marL="0" indent="0" algn="l">
              <a:buNone/>
            </a:pPr>
            <a:endParaRPr lang="en-US" b="0" i="0" dirty="0">
              <a:solidFill>
                <a:srgbClr val="000000"/>
              </a:solidFill>
              <a:effectLst/>
              <a:latin typeface="Source Sans Pro" panose="020B0503030403020204" pitchFamily="34" charset="0"/>
            </a:endParaRPr>
          </a:p>
          <a:p>
            <a:pPr algn="l"/>
            <a:r>
              <a:rPr lang="en-US" b="0" i="0" dirty="0">
                <a:solidFill>
                  <a:srgbClr val="000000"/>
                </a:solidFill>
                <a:effectLst/>
                <a:latin typeface="ff1"/>
              </a:rPr>
              <a:t>Security is another major issue when considering the role of the data center and the vast quantities of data contained within its doors.</a:t>
            </a:r>
            <a:endParaRPr lang="en-US" b="0" i="0" dirty="0">
              <a:solidFill>
                <a:srgbClr val="000000"/>
              </a:solidFill>
              <a:effectLst/>
              <a:latin typeface="Source Sans Pro" panose="020B0503030403020204" pitchFamily="34" charset="0"/>
            </a:endParaRPr>
          </a:p>
          <a:p>
            <a:endParaRPr lang="en-IN" dirty="0"/>
          </a:p>
        </p:txBody>
      </p:sp>
    </p:spTree>
    <p:extLst>
      <p:ext uri="{BB962C8B-B14F-4D97-AF65-F5344CB8AC3E}">
        <p14:creationId xmlns:p14="http://schemas.microsoft.com/office/powerpoint/2010/main" val="28989221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900CB-1017-E618-F42C-08088A6D5C26}"/>
              </a:ext>
            </a:extLst>
          </p:cNvPr>
          <p:cNvSpPr>
            <a:spLocks noGrp="1"/>
          </p:cNvSpPr>
          <p:nvPr>
            <p:ph type="title"/>
          </p:nvPr>
        </p:nvSpPr>
        <p:spPr>
          <a:xfrm>
            <a:off x="503499" y="-30501"/>
            <a:ext cx="10515600" cy="655807"/>
          </a:xfrm>
        </p:spPr>
        <p:txBody>
          <a:bodyPr>
            <a:normAutofit fontScale="90000"/>
          </a:bodyPr>
          <a:lstStyle/>
          <a:p>
            <a:r>
              <a:rPr lang="en-US" b="1" dirty="0">
                <a:solidFill>
                  <a:schemeClr val="accent1"/>
                </a:solidFill>
              </a:rPr>
              <a:t>3- Virtualization Technology</a:t>
            </a:r>
            <a:endParaRPr lang="en-IN" b="1" dirty="0">
              <a:solidFill>
                <a:schemeClr val="accent1"/>
              </a:solidFill>
            </a:endParaRPr>
          </a:p>
        </p:txBody>
      </p:sp>
      <p:sp>
        <p:nvSpPr>
          <p:cNvPr id="3" name="Content Placeholder 2">
            <a:extLst>
              <a:ext uri="{FF2B5EF4-FFF2-40B4-BE49-F238E27FC236}">
                <a16:creationId xmlns:a16="http://schemas.microsoft.com/office/drawing/2014/main" id="{AADDB894-1252-D849-3C54-97E5FD8B9095}"/>
              </a:ext>
            </a:extLst>
          </p:cNvPr>
          <p:cNvSpPr>
            <a:spLocks noGrp="1"/>
          </p:cNvSpPr>
          <p:nvPr>
            <p:ph idx="1"/>
          </p:nvPr>
        </p:nvSpPr>
        <p:spPr>
          <a:xfrm>
            <a:off x="115409" y="692458"/>
            <a:ext cx="12002609" cy="5983550"/>
          </a:xfrm>
        </p:spPr>
        <p:txBody>
          <a:bodyPr>
            <a:normAutofit/>
          </a:bodyPr>
          <a:lstStyle/>
          <a:p>
            <a:r>
              <a:rPr lang="en-US" b="0" i="0" dirty="0">
                <a:solidFill>
                  <a:srgbClr val="000000"/>
                </a:solidFill>
                <a:effectLst/>
                <a:latin typeface="ff1"/>
              </a:rPr>
              <a:t>Virtualization is the process of converting a physical IT resource into a virtual IT resource.</a:t>
            </a:r>
          </a:p>
          <a:p>
            <a:pPr algn="l"/>
            <a:r>
              <a:rPr lang="en-US" b="0" i="0" dirty="0">
                <a:solidFill>
                  <a:srgbClr val="000000"/>
                </a:solidFill>
                <a:effectLst/>
                <a:latin typeface="ff1"/>
              </a:rPr>
              <a:t>Most types of IT resources can be virtualized, including:</a:t>
            </a:r>
            <a:endParaRPr lang="en-US" b="0" i="0" dirty="0">
              <a:solidFill>
                <a:srgbClr val="000000"/>
              </a:solidFill>
              <a:effectLst/>
              <a:latin typeface="Source Sans Pro" panose="020B0503030403020204" pitchFamily="34" charset="0"/>
            </a:endParaRPr>
          </a:p>
          <a:p>
            <a:pPr lvl="1"/>
            <a:r>
              <a:rPr lang="en-US" b="0" i="0" dirty="0">
                <a:solidFill>
                  <a:srgbClr val="000000"/>
                </a:solidFill>
                <a:effectLst/>
                <a:latin typeface="ff6"/>
              </a:rPr>
              <a:t>Servers-</a:t>
            </a:r>
            <a:r>
              <a:rPr lang="en-US" b="0" i="0" dirty="0">
                <a:solidFill>
                  <a:srgbClr val="000000"/>
                </a:solidFill>
                <a:effectLst/>
                <a:latin typeface="ff1"/>
              </a:rPr>
              <a:t> A physical server can be abstracted into a virtual server.</a:t>
            </a:r>
            <a:endParaRPr lang="en-US" b="0" i="0" dirty="0">
              <a:solidFill>
                <a:srgbClr val="000000"/>
              </a:solidFill>
              <a:effectLst/>
              <a:latin typeface="Source Sans Pro" panose="020B0503030403020204" pitchFamily="34" charset="0"/>
            </a:endParaRPr>
          </a:p>
          <a:p>
            <a:pPr lvl="1"/>
            <a:r>
              <a:rPr lang="en-US" b="0" i="0" dirty="0">
                <a:solidFill>
                  <a:srgbClr val="000000"/>
                </a:solidFill>
                <a:effectLst/>
                <a:latin typeface="ff6"/>
              </a:rPr>
              <a:t>Storage-</a:t>
            </a:r>
            <a:r>
              <a:rPr lang="en-US" b="0" i="0" dirty="0">
                <a:solidFill>
                  <a:srgbClr val="000000"/>
                </a:solidFill>
                <a:effectLst/>
                <a:latin typeface="ff1"/>
              </a:rPr>
              <a:t> A physical storage device can be abstracted into a virtual storage device or a virtual disk</a:t>
            </a:r>
            <a:endParaRPr lang="en-US" b="0" i="0" dirty="0">
              <a:solidFill>
                <a:srgbClr val="000000"/>
              </a:solidFill>
              <a:effectLst/>
              <a:latin typeface="Source Sans Pro" panose="020B0503030403020204" pitchFamily="34" charset="0"/>
            </a:endParaRPr>
          </a:p>
          <a:p>
            <a:pPr lvl="1"/>
            <a:r>
              <a:rPr lang="en-US" b="0" i="0" dirty="0">
                <a:solidFill>
                  <a:srgbClr val="000000"/>
                </a:solidFill>
                <a:effectLst/>
                <a:latin typeface="ff6"/>
              </a:rPr>
              <a:t>Network- </a:t>
            </a:r>
            <a:r>
              <a:rPr lang="en-US" b="0" i="0" dirty="0">
                <a:solidFill>
                  <a:srgbClr val="000000"/>
                </a:solidFill>
                <a:effectLst/>
                <a:latin typeface="ff1"/>
              </a:rPr>
              <a:t>Physical routers and switches can be abstracted into logical network</a:t>
            </a:r>
            <a:r>
              <a:rPr lang="en-US" dirty="0">
                <a:solidFill>
                  <a:srgbClr val="000000"/>
                </a:solidFill>
                <a:latin typeface="Source Sans Pro" panose="020B0503030403020204" pitchFamily="34" charset="0"/>
              </a:rPr>
              <a:t> </a:t>
            </a:r>
            <a:r>
              <a:rPr lang="en-US" b="0" i="0" dirty="0">
                <a:solidFill>
                  <a:srgbClr val="000000"/>
                </a:solidFill>
                <a:effectLst/>
                <a:latin typeface="ff1"/>
              </a:rPr>
              <a:t>fabrics, such as VLANs.</a:t>
            </a:r>
            <a:endParaRPr lang="en-US" b="0" i="0" dirty="0">
              <a:solidFill>
                <a:srgbClr val="000000"/>
              </a:solidFill>
              <a:effectLst/>
              <a:latin typeface="Source Sans Pro" panose="020B0503030403020204" pitchFamily="34" charset="0"/>
            </a:endParaRPr>
          </a:p>
          <a:p>
            <a:pPr lvl="1"/>
            <a:r>
              <a:rPr lang="en-US" b="0" i="0" dirty="0">
                <a:solidFill>
                  <a:srgbClr val="000000"/>
                </a:solidFill>
                <a:effectLst/>
                <a:latin typeface="ff6"/>
              </a:rPr>
              <a:t>Power-</a:t>
            </a:r>
            <a:r>
              <a:rPr lang="en-US" b="0" i="0" dirty="0">
                <a:solidFill>
                  <a:srgbClr val="000000"/>
                </a:solidFill>
                <a:effectLst/>
                <a:latin typeface="ff1"/>
              </a:rPr>
              <a:t> A physical UPS and power distribution units can be abstracted into what are commonly referred to as virtual UPSs.</a:t>
            </a:r>
            <a:endParaRPr lang="en-US" b="0" i="0" dirty="0">
              <a:solidFill>
                <a:srgbClr val="000000"/>
              </a:solidFill>
              <a:effectLst/>
              <a:latin typeface="Source Sans Pro" panose="020B0503030403020204" pitchFamily="34" charset="0"/>
            </a:endParaRPr>
          </a:p>
          <a:p>
            <a:pPr marL="0" indent="0">
              <a:buNone/>
            </a:pPr>
            <a:endParaRPr lang="en-US" b="0" i="0" dirty="0">
              <a:solidFill>
                <a:srgbClr val="000000"/>
              </a:solidFill>
              <a:effectLst/>
              <a:latin typeface="ff1"/>
            </a:endParaRPr>
          </a:p>
        </p:txBody>
      </p:sp>
      <p:pic>
        <p:nvPicPr>
          <p:cNvPr id="5" name="Picture 4">
            <a:extLst>
              <a:ext uri="{FF2B5EF4-FFF2-40B4-BE49-F238E27FC236}">
                <a16:creationId xmlns:a16="http://schemas.microsoft.com/office/drawing/2014/main" id="{02EAD832-70F4-EEF9-F673-3573CD8DCF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0301" y="4346976"/>
            <a:ext cx="3492500" cy="2222500"/>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38DFF34A-2E6D-5EAC-6638-BCF7CBE44201}"/>
                  </a:ext>
                </a:extLst>
              </p14:cNvPr>
              <p14:cNvContentPartPr/>
              <p14:nvPr/>
            </p14:nvContentPartPr>
            <p14:xfrm>
              <a:off x="887760" y="2145960"/>
              <a:ext cx="789480" cy="212040"/>
            </p14:xfrm>
          </p:contentPart>
        </mc:Choice>
        <mc:Fallback>
          <p:pic>
            <p:nvPicPr>
              <p:cNvPr id="4" name="Ink 3">
                <a:extLst>
                  <a:ext uri="{FF2B5EF4-FFF2-40B4-BE49-F238E27FC236}">
                    <a16:creationId xmlns:a16="http://schemas.microsoft.com/office/drawing/2014/main" id="{38DFF34A-2E6D-5EAC-6638-BCF7CBE44201}"/>
                  </a:ext>
                </a:extLst>
              </p:cNvPr>
              <p:cNvPicPr/>
              <p:nvPr/>
            </p:nvPicPr>
            <p:blipFill>
              <a:blip r:embed="rId4"/>
              <a:stretch>
                <a:fillRect/>
              </a:stretch>
            </p:blipFill>
            <p:spPr>
              <a:xfrm>
                <a:off x="871920" y="2082600"/>
                <a:ext cx="820800" cy="3387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02A07B47-2BBE-076D-4381-4315C56999BF}"/>
                  </a:ext>
                </a:extLst>
              </p14:cNvPr>
              <p14:cNvContentPartPr/>
              <p14:nvPr/>
            </p14:nvContentPartPr>
            <p14:xfrm>
              <a:off x="893520" y="2511360"/>
              <a:ext cx="912240" cy="198000"/>
            </p14:xfrm>
          </p:contentPart>
        </mc:Choice>
        <mc:Fallback>
          <p:pic>
            <p:nvPicPr>
              <p:cNvPr id="6" name="Ink 5">
                <a:extLst>
                  <a:ext uri="{FF2B5EF4-FFF2-40B4-BE49-F238E27FC236}">
                    <a16:creationId xmlns:a16="http://schemas.microsoft.com/office/drawing/2014/main" id="{02A07B47-2BBE-076D-4381-4315C56999BF}"/>
                  </a:ext>
                </a:extLst>
              </p:cNvPr>
              <p:cNvPicPr/>
              <p:nvPr/>
            </p:nvPicPr>
            <p:blipFill>
              <a:blip r:embed="rId6"/>
              <a:stretch>
                <a:fillRect/>
              </a:stretch>
            </p:blipFill>
            <p:spPr>
              <a:xfrm>
                <a:off x="877680" y="2448000"/>
                <a:ext cx="943560" cy="3247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0A60A32F-08F0-596E-9FB2-027C7E7BADD7}"/>
                  </a:ext>
                </a:extLst>
              </p14:cNvPr>
              <p14:cNvContentPartPr/>
              <p14:nvPr/>
            </p14:nvContentPartPr>
            <p14:xfrm>
              <a:off x="928800" y="3189240"/>
              <a:ext cx="1006920" cy="281160"/>
            </p14:xfrm>
          </p:contentPart>
        </mc:Choice>
        <mc:Fallback>
          <p:pic>
            <p:nvPicPr>
              <p:cNvPr id="7" name="Ink 6">
                <a:extLst>
                  <a:ext uri="{FF2B5EF4-FFF2-40B4-BE49-F238E27FC236}">
                    <a16:creationId xmlns:a16="http://schemas.microsoft.com/office/drawing/2014/main" id="{0A60A32F-08F0-596E-9FB2-027C7E7BADD7}"/>
                  </a:ext>
                </a:extLst>
              </p:cNvPr>
              <p:cNvPicPr/>
              <p:nvPr/>
            </p:nvPicPr>
            <p:blipFill>
              <a:blip r:embed="rId8"/>
              <a:stretch>
                <a:fillRect/>
              </a:stretch>
            </p:blipFill>
            <p:spPr>
              <a:xfrm>
                <a:off x="912960" y="3125880"/>
                <a:ext cx="1038240" cy="4078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Ink 7">
                <a:extLst>
                  <a:ext uri="{FF2B5EF4-FFF2-40B4-BE49-F238E27FC236}">
                    <a16:creationId xmlns:a16="http://schemas.microsoft.com/office/drawing/2014/main" id="{F1789CAF-25D9-4F29-35D4-A33D369B700B}"/>
                  </a:ext>
                </a:extLst>
              </p14:cNvPr>
              <p14:cNvContentPartPr/>
              <p14:nvPr/>
            </p14:nvContentPartPr>
            <p14:xfrm>
              <a:off x="910080" y="3934080"/>
              <a:ext cx="776160" cy="292320"/>
            </p14:xfrm>
          </p:contentPart>
        </mc:Choice>
        <mc:Fallback>
          <p:pic>
            <p:nvPicPr>
              <p:cNvPr id="8" name="Ink 7">
                <a:extLst>
                  <a:ext uri="{FF2B5EF4-FFF2-40B4-BE49-F238E27FC236}">
                    <a16:creationId xmlns:a16="http://schemas.microsoft.com/office/drawing/2014/main" id="{F1789CAF-25D9-4F29-35D4-A33D369B700B}"/>
                  </a:ext>
                </a:extLst>
              </p:cNvPr>
              <p:cNvPicPr/>
              <p:nvPr/>
            </p:nvPicPr>
            <p:blipFill>
              <a:blip r:embed="rId10"/>
              <a:stretch>
                <a:fillRect/>
              </a:stretch>
            </p:blipFill>
            <p:spPr>
              <a:xfrm>
                <a:off x="894240" y="3870720"/>
                <a:ext cx="807480" cy="419040"/>
              </a:xfrm>
              <a:prstGeom prst="rect">
                <a:avLst/>
              </a:prstGeom>
            </p:spPr>
          </p:pic>
        </mc:Fallback>
      </mc:AlternateContent>
    </p:spTree>
    <p:extLst>
      <p:ext uri="{BB962C8B-B14F-4D97-AF65-F5344CB8AC3E}">
        <p14:creationId xmlns:p14="http://schemas.microsoft.com/office/powerpoint/2010/main" val="18631415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A1C68-CADA-B6D5-05FE-ADDC4B665719}"/>
              </a:ext>
            </a:extLst>
          </p:cNvPr>
          <p:cNvSpPr>
            <a:spLocks noGrp="1"/>
          </p:cNvSpPr>
          <p:nvPr>
            <p:ph type="title"/>
          </p:nvPr>
        </p:nvSpPr>
        <p:spPr>
          <a:xfrm>
            <a:off x="767178" y="116550"/>
            <a:ext cx="10515600" cy="433865"/>
          </a:xfrm>
        </p:spPr>
        <p:txBody>
          <a:bodyPr>
            <a:normAutofit fontScale="90000"/>
          </a:bodyPr>
          <a:lstStyle/>
          <a:p>
            <a:r>
              <a:rPr lang="en-US" dirty="0"/>
              <a:t>Virtualization Technology </a:t>
            </a:r>
            <a:r>
              <a:rPr lang="en-US" dirty="0" err="1"/>
              <a:t>Contd</a:t>
            </a:r>
            <a:r>
              <a:rPr lang="en-US" dirty="0"/>
              <a:t>…</a:t>
            </a:r>
            <a:endParaRPr lang="en-IN" dirty="0"/>
          </a:p>
        </p:txBody>
      </p:sp>
      <p:sp>
        <p:nvSpPr>
          <p:cNvPr id="3" name="Content Placeholder 2">
            <a:extLst>
              <a:ext uri="{FF2B5EF4-FFF2-40B4-BE49-F238E27FC236}">
                <a16:creationId xmlns:a16="http://schemas.microsoft.com/office/drawing/2014/main" id="{0B48506F-D412-EE4C-D599-AED3472D016D}"/>
              </a:ext>
            </a:extLst>
          </p:cNvPr>
          <p:cNvSpPr>
            <a:spLocks noGrp="1"/>
          </p:cNvSpPr>
          <p:nvPr>
            <p:ph idx="1"/>
          </p:nvPr>
        </p:nvSpPr>
        <p:spPr>
          <a:xfrm>
            <a:off x="248575" y="683580"/>
            <a:ext cx="11727402" cy="6057869"/>
          </a:xfrm>
        </p:spPr>
        <p:txBody>
          <a:bodyPr>
            <a:normAutofit lnSpcReduction="10000"/>
          </a:bodyPr>
          <a:lstStyle/>
          <a:p>
            <a:r>
              <a:rPr lang="en-US" dirty="0"/>
              <a:t>Using the </a:t>
            </a:r>
            <a:r>
              <a:rPr lang="en-US" dirty="0">
                <a:solidFill>
                  <a:srgbClr val="FF0000"/>
                </a:solidFill>
              </a:rPr>
              <a:t>server virtualization technology </a:t>
            </a:r>
            <a:r>
              <a:rPr lang="en-US" dirty="0"/>
              <a:t>the creation and the deployment of virtual servers are done.</a:t>
            </a:r>
          </a:p>
          <a:p>
            <a:pPr marL="0" indent="0">
              <a:buNone/>
            </a:pPr>
            <a:r>
              <a:rPr lang="en-US" dirty="0">
                <a:solidFill>
                  <a:srgbClr val="FF0000"/>
                </a:solidFill>
              </a:rPr>
              <a:t>Creation of Virtual Servers:</a:t>
            </a:r>
          </a:p>
          <a:p>
            <a:pPr marL="0" indent="0">
              <a:buNone/>
            </a:pPr>
            <a:r>
              <a:rPr lang="en-US" dirty="0"/>
              <a:t>Step-1: Allocation of physical IT resources followed by the installation of an operating system using virtualization software (hypervisor).</a:t>
            </a:r>
          </a:p>
          <a:p>
            <a:pPr marL="0" indent="0">
              <a:buNone/>
            </a:pPr>
            <a:r>
              <a:rPr lang="en-US" dirty="0"/>
              <a:t>Step-2: Virtual servers use their </a:t>
            </a:r>
            <a:r>
              <a:rPr lang="en-US" dirty="0">
                <a:solidFill>
                  <a:srgbClr val="FF0000"/>
                </a:solidFill>
              </a:rPr>
              <a:t>own guest operating systems</a:t>
            </a:r>
            <a:r>
              <a:rPr lang="en-US" dirty="0"/>
              <a:t>, which are independent of the operating system in which they were created.</a:t>
            </a:r>
          </a:p>
          <a:p>
            <a:pPr marL="0" indent="0">
              <a:buNone/>
            </a:pPr>
            <a:r>
              <a:rPr lang="en-US" dirty="0">
                <a:solidFill>
                  <a:srgbClr val="FF0000"/>
                </a:solidFill>
              </a:rPr>
              <a:t>Deployment of Virtual Servers:</a:t>
            </a:r>
          </a:p>
          <a:p>
            <a:pPr marL="0" indent="0">
              <a:buNone/>
            </a:pPr>
            <a:r>
              <a:rPr lang="en-US" dirty="0"/>
              <a:t>Step-1: Virtualization software runs on a </a:t>
            </a:r>
            <a:r>
              <a:rPr lang="en-US" dirty="0">
                <a:solidFill>
                  <a:srgbClr val="FF0000"/>
                </a:solidFill>
              </a:rPr>
              <a:t>physical server </a:t>
            </a:r>
            <a:r>
              <a:rPr lang="en-US" dirty="0"/>
              <a:t>called a host or physical host, whose underlying hardware is made accessible through the virtualization software.</a:t>
            </a:r>
          </a:p>
          <a:p>
            <a:pPr marL="0" indent="0">
              <a:buNone/>
            </a:pPr>
            <a:r>
              <a:rPr lang="en-US" dirty="0"/>
              <a:t>Step-2: The virtualization software functionality encompasses </a:t>
            </a:r>
            <a:r>
              <a:rPr lang="en-US" dirty="0">
                <a:solidFill>
                  <a:srgbClr val="FF0000"/>
                </a:solidFill>
              </a:rPr>
              <a:t>system services </a:t>
            </a:r>
            <a:r>
              <a:rPr lang="en-US" dirty="0"/>
              <a:t>that are specifically related virtual machine management and not normally found on standard operating systems. This software is referred to as a virtual machine monitor or virtual machine manager (VMM) or hypervisor.</a:t>
            </a:r>
            <a:endParaRPr lang="en-IN"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340D6C62-DD8A-6189-E101-3E57C8477E51}"/>
                  </a:ext>
                </a:extLst>
              </p14:cNvPr>
              <p14:cNvContentPartPr/>
              <p14:nvPr/>
            </p14:nvContentPartPr>
            <p14:xfrm>
              <a:off x="1029600" y="1250280"/>
              <a:ext cx="10902600" cy="5217480"/>
            </p14:xfrm>
          </p:contentPart>
        </mc:Choice>
        <mc:Fallback>
          <p:pic>
            <p:nvPicPr>
              <p:cNvPr id="4" name="Ink 3">
                <a:extLst>
                  <a:ext uri="{FF2B5EF4-FFF2-40B4-BE49-F238E27FC236}">
                    <a16:creationId xmlns:a16="http://schemas.microsoft.com/office/drawing/2014/main" id="{340D6C62-DD8A-6189-E101-3E57C8477E51}"/>
                  </a:ext>
                </a:extLst>
              </p:cNvPr>
              <p:cNvPicPr/>
              <p:nvPr/>
            </p:nvPicPr>
            <p:blipFill>
              <a:blip r:embed="rId3"/>
              <a:stretch>
                <a:fillRect/>
              </a:stretch>
            </p:blipFill>
            <p:spPr>
              <a:xfrm>
                <a:off x="1020240" y="1240920"/>
                <a:ext cx="10921320" cy="5236200"/>
              </a:xfrm>
              <a:prstGeom prst="rect">
                <a:avLst/>
              </a:prstGeom>
            </p:spPr>
          </p:pic>
        </mc:Fallback>
      </mc:AlternateContent>
    </p:spTree>
    <p:extLst>
      <p:ext uri="{BB962C8B-B14F-4D97-AF65-F5344CB8AC3E}">
        <p14:creationId xmlns:p14="http://schemas.microsoft.com/office/powerpoint/2010/main" val="1752783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CC96A-E6ED-7C5C-1E79-83353B189846}"/>
              </a:ext>
            </a:extLst>
          </p:cNvPr>
          <p:cNvSpPr>
            <a:spLocks noGrp="1"/>
          </p:cNvSpPr>
          <p:nvPr>
            <p:ph type="title"/>
          </p:nvPr>
        </p:nvSpPr>
        <p:spPr>
          <a:xfrm>
            <a:off x="642891" y="116550"/>
            <a:ext cx="10515600" cy="487131"/>
          </a:xfrm>
        </p:spPr>
        <p:txBody>
          <a:bodyPr>
            <a:normAutofit fontScale="90000"/>
          </a:bodyPr>
          <a:lstStyle/>
          <a:p>
            <a:r>
              <a:rPr lang="en-US" dirty="0"/>
              <a:t>Broadband Networks</a:t>
            </a:r>
            <a:endParaRPr lang="en-IN" dirty="0"/>
          </a:p>
        </p:txBody>
      </p:sp>
      <p:sp>
        <p:nvSpPr>
          <p:cNvPr id="3" name="Content Placeholder 2">
            <a:extLst>
              <a:ext uri="{FF2B5EF4-FFF2-40B4-BE49-F238E27FC236}">
                <a16:creationId xmlns:a16="http://schemas.microsoft.com/office/drawing/2014/main" id="{6D1884AF-1559-11E9-FE09-58D1D8C92721}"/>
              </a:ext>
            </a:extLst>
          </p:cNvPr>
          <p:cNvSpPr>
            <a:spLocks noGrp="1"/>
          </p:cNvSpPr>
          <p:nvPr>
            <p:ph idx="1"/>
          </p:nvPr>
        </p:nvSpPr>
        <p:spPr>
          <a:xfrm>
            <a:off x="150919" y="958788"/>
            <a:ext cx="11967099" cy="5690587"/>
          </a:xfrm>
        </p:spPr>
        <p:txBody>
          <a:bodyPr/>
          <a:lstStyle/>
          <a:p>
            <a:pPr algn="just"/>
            <a:r>
              <a:rPr lang="en-US" b="0" i="0" dirty="0">
                <a:solidFill>
                  <a:srgbClr val="202124"/>
                </a:solidFill>
                <a:effectLst/>
                <a:latin typeface="Google Sans"/>
              </a:rPr>
              <a:t>Broadband is </a:t>
            </a:r>
            <a:r>
              <a:rPr lang="en-US" b="0" i="0" dirty="0">
                <a:solidFill>
                  <a:srgbClr val="040C28"/>
                </a:solidFill>
                <a:effectLst/>
                <a:latin typeface="Google Sans"/>
              </a:rPr>
              <a:t>the </a:t>
            </a:r>
            <a:r>
              <a:rPr lang="en-US" b="0" i="0" dirty="0">
                <a:solidFill>
                  <a:schemeClr val="accent1"/>
                </a:solidFill>
                <a:effectLst/>
                <a:latin typeface="Google Sans"/>
              </a:rPr>
              <a:t>transmission of high-quality data of wide bandwidth</a:t>
            </a:r>
            <a:r>
              <a:rPr lang="en-US" b="0" i="0" dirty="0">
                <a:solidFill>
                  <a:srgbClr val="202124"/>
                </a:solidFill>
                <a:effectLst/>
                <a:latin typeface="Google Sans"/>
              </a:rPr>
              <a:t>. In its simplest form, it is a high-speed Internet connection that is always on. Broadband connections include </a:t>
            </a:r>
            <a:r>
              <a:rPr lang="en-US" b="0" i="0" dirty="0">
                <a:solidFill>
                  <a:srgbClr val="FF0000"/>
                </a:solidFill>
                <a:effectLst/>
                <a:latin typeface="Google Sans"/>
              </a:rPr>
              <a:t>Wi-Fi, DSLs, fiber, and satellites.</a:t>
            </a:r>
            <a:endParaRPr lang="en-IN" dirty="0">
              <a:solidFill>
                <a:srgbClr val="FF0000"/>
              </a:solidFill>
            </a:endParaRPr>
          </a:p>
        </p:txBody>
      </p:sp>
      <p:pic>
        <p:nvPicPr>
          <p:cNvPr id="5" name="Picture 4">
            <a:extLst>
              <a:ext uri="{FF2B5EF4-FFF2-40B4-BE49-F238E27FC236}">
                <a16:creationId xmlns:a16="http://schemas.microsoft.com/office/drawing/2014/main" id="{2669A05D-BDBE-3124-E738-76722A1C1B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2202077"/>
            <a:ext cx="9753600" cy="4886325"/>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AC9CC643-4DE7-0123-FFBF-EDF8A08C19E9}"/>
                  </a:ext>
                </a:extLst>
              </p14:cNvPr>
              <p14:cNvContentPartPr/>
              <p14:nvPr/>
            </p14:nvContentPartPr>
            <p14:xfrm>
              <a:off x="5544720" y="1076040"/>
              <a:ext cx="2594520" cy="225720"/>
            </p14:xfrm>
          </p:contentPart>
        </mc:Choice>
        <mc:Fallback>
          <p:pic>
            <p:nvPicPr>
              <p:cNvPr id="4" name="Ink 3">
                <a:extLst>
                  <a:ext uri="{FF2B5EF4-FFF2-40B4-BE49-F238E27FC236}">
                    <a16:creationId xmlns:a16="http://schemas.microsoft.com/office/drawing/2014/main" id="{AC9CC643-4DE7-0123-FFBF-EDF8A08C19E9}"/>
                  </a:ext>
                </a:extLst>
              </p:cNvPr>
              <p:cNvPicPr/>
              <p:nvPr/>
            </p:nvPicPr>
            <p:blipFill>
              <a:blip r:embed="rId4"/>
              <a:stretch>
                <a:fillRect/>
              </a:stretch>
            </p:blipFill>
            <p:spPr>
              <a:xfrm>
                <a:off x="5528880" y="1012680"/>
                <a:ext cx="2625840" cy="3524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7631760A-AEC5-F912-DDE8-5B2F40A6A4A6}"/>
                  </a:ext>
                </a:extLst>
              </p14:cNvPr>
              <p14:cNvContentPartPr/>
              <p14:nvPr/>
            </p14:nvContentPartPr>
            <p14:xfrm>
              <a:off x="8604720" y="1123200"/>
              <a:ext cx="2488680" cy="100800"/>
            </p14:xfrm>
          </p:contentPart>
        </mc:Choice>
        <mc:Fallback>
          <p:pic>
            <p:nvPicPr>
              <p:cNvPr id="6" name="Ink 5">
                <a:extLst>
                  <a:ext uri="{FF2B5EF4-FFF2-40B4-BE49-F238E27FC236}">
                    <a16:creationId xmlns:a16="http://schemas.microsoft.com/office/drawing/2014/main" id="{7631760A-AEC5-F912-DDE8-5B2F40A6A4A6}"/>
                  </a:ext>
                </a:extLst>
              </p:cNvPr>
              <p:cNvPicPr/>
              <p:nvPr/>
            </p:nvPicPr>
            <p:blipFill>
              <a:blip r:embed="rId6"/>
              <a:stretch>
                <a:fillRect/>
              </a:stretch>
            </p:blipFill>
            <p:spPr>
              <a:xfrm>
                <a:off x="8588880" y="1059840"/>
                <a:ext cx="2520000" cy="227520"/>
              </a:xfrm>
              <a:prstGeom prst="rect">
                <a:avLst/>
              </a:prstGeom>
            </p:spPr>
          </p:pic>
        </mc:Fallback>
      </mc:AlternateContent>
    </p:spTree>
    <p:extLst>
      <p:ext uri="{BB962C8B-B14F-4D97-AF65-F5344CB8AC3E}">
        <p14:creationId xmlns:p14="http://schemas.microsoft.com/office/powerpoint/2010/main" val="25322910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C9CD2F-E640-184F-69C6-9F6CF61AFFFC}"/>
              </a:ext>
            </a:extLst>
          </p:cNvPr>
          <p:cNvSpPr>
            <a:spLocks noGrp="1"/>
          </p:cNvSpPr>
          <p:nvPr>
            <p:ph idx="1"/>
          </p:nvPr>
        </p:nvSpPr>
        <p:spPr>
          <a:xfrm>
            <a:off x="838200" y="958788"/>
            <a:ext cx="10515600" cy="5218175"/>
          </a:xfrm>
        </p:spPr>
        <p:txBody>
          <a:bodyPr/>
          <a:lstStyle/>
          <a:p>
            <a:pPr marL="0" indent="0">
              <a:buNone/>
            </a:pPr>
            <a:r>
              <a:rPr lang="en-US" dirty="0"/>
              <a:t>Virtualization comprises of the following technologies:</a:t>
            </a:r>
          </a:p>
          <a:p>
            <a:pPr marL="514350" indent="-514350">
              <a:buFont typeface="+mj-lt"/>
              <a:buAutoNum type="arabicPeriod"/>
            </a:pPr>
            <a:r>
              <a:rPr lang="en-US" dirty="0"/>
              <a:t>Hardware Independence</a:t>
            </a:r>
          </a:p>
          <a:p>
            <a:pPr marL="514350" indent="-514350">
              <a:buFont typeface="+mj-lt"/>
              <a:buAutoNum type="arabicPeriod"/>
            </a:pPr>
            <a:r>
              <a:rPr lang="en-US" dirty="0"/>
              <a:t>Server Consolidation</a:t>
            </a:r>
          </a:p>
          <a:p>
            <a:pPr marL="514350" indent="-514350">
              <a:buFont typeface="+mj-lt"/>
              <a:buAutoNum type="arabicPeriod"/>
            </a:pPr>
            <a:r>
              <a:rPr lang="en-US" dirty="0"/>
              <a:t>Resource Replication</a:t>
            </a:r>
          </a:p>
          <a:p>
            <a:pPr marL="514350" indent="-514350">
              <a:buFont typeface="+mj-lt"/>
              <a:buAutoNum type="arabicPeriod"/>
            </a:pPr>
            <a:r>
              <a:rPr lang="en-US" dirty="0"/>
              <a:t>Hardware-based and OS-based Virtualization</a:t>
            </a:r>
          </a:p>
          <a:p>
            <a:pPr marL="514350" indent="-514350">
              <a:buFont typeface="+mj-lt"/>
              <a:buAutoNum type="arabicPeriod"/>
            </a:pPr>
            <a:r>
              <a:rPr lang="en-US" dirty="0"/>
              <a:t>Virtualization Operation and Management</a:t>
            </a:r>
          </a:p>
          <a:p>
            <a:pPr marL="514350" indent="-514350">
              <a:buFont typeface="+mj-lt"/>
              <a:buAutoNum type="arabicPeriod"/>
            </a:pPr>
            <a:r>
              <a:rPr lang="en-US" dirty="0"/>
              <a:t>Technical and Business Consideration</a:t>
            </a:r>
          </a:p>
          <a:p>
            <a:pPr marL="514350" indent="-514350">
              <a:buFont typeface="+mj-lt"/>
              <a:buAutoNum type="arabicPeriod"/>
            </a:pPr>
            <a:endParaRPr lang="en-IN" dirty="0"/>
          </a:p>
        </p:txBody>
      </p:sp>
    </p:spTree>
    <p:extLst>
      <p:ext uri="{BB962C8B-B14F-4D97-AF65-F5344CB8AC3E}">
        <p14:creationId xmlns:p14="http://schemas.microsoft.com/office/powerpoint/2010/main" val="1987676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5F939-89F9-3271-412A-38B6B936B1B9}"/>
              </a:ext>
            </a:extLst>
          </p:cNvPr>
          <p:cNvSpPr>
            <a:spLocks noGrp="1"/>
          </p:cNvSpPr>
          <p:nvPr>
            <p:ph type="title"/>
          </p:nvPr>
        </p:nvSpPr>
        <p:spPr/>
        <p:txBody>
          <a:bodyPr/>
          <a:lstStyle/>
          <a:p>
            <a:r>
              <a:rPr lang="en-US" dirty="0"/>
              <a:t>Hardware Independence</a:t>
            </a:r>
            <a:endParaRPr lang="en-IN" dirty="0"/>
          </a:p>
        </p:txBody>
      </p:sp>
      <p:sp>
        <p:nvSpPr>
          <p:cNvPr id="3" name="Content Placeholder 2">
            <a:extLst>
              <a:ext uri="{FF2B5EF4-FFF2-40B4-BE49-F238E27FC236}">
                <a16:creationId xmlns:a16="http://schemas.microsoft.com/office/drawing/2014/main" id="{5CEA112B-9EAA-467D-87F6-B7A5147707D6}"/>
              </a:ext>
            </a:extLst>
          </p:cNvPr>
          <p:cNvSpPr>
            <a:spLocks noGrp="1"/>
          </p:cNvSpPr>
          <p:nvPr>
            <p:ph idx="1"/>
          </p:nvPr>
        </p:nvSpPr>
        <p:spPr/>
        <p:txBody>
          <a:bodyPr/>
          <a:lstStyle/>
          <a:p>
            <a:pPr algn="l"/>
            <a:r>
              <a:rPr lang="en-US" b="0" i="0" dirty="0">
                <a:solidFill>
                  <a:srgbClr val="000000"/>
                </a:solidFill>
                <a:effectLst/>
                <a:latin typeface="ff1"/>
              </a:rPr>
              <a:t>Virtualization is a conversion process that translates unique IT hardware in to emulated and standardized software-based copies.</a:t>
            </a:r>
            <a:endParaRPr lang="en-US" b="0" i="0" dirty="0">
              <a:solidFill>
                <a:srgbClr val="000000"/>
              </a:solidFill>
              <a:effectLst/>
              <a:latin typeface="Source Sans Pro" panose="020B0503030403020204" pitchFamily="34" charset="0"/>
            </a:endParaRPr>
          </a:p>
          <a:p>
            <a:pPr algn="l"/>
            <a:r>
              <a:rPr lang="en-US" b="0" i="0" dirty="0">
                <a:solidFill>
                  <a:srgbClr val="000000"/>
                </a:solidFill>
                <a:effectLst/>
                <a:latin typeface="ff1"/>
              </a:rPr>
              <a:t>Virtual servers can easily be moved to another virtualization host, automatically resolving multiple hardware-software incompatibility issues.</a:t>
            </a:r>
            <a:endParaRPr lang="en-US" b="0" i="0" dirty="0">
              <a:solidFill>
                <a:srgbClr val="000000"/>
              </a:solidFill>
              <a:effectLst/>
              <a:latin typeface="Source Sans Pro" panose="020B0503030403020204" pitchFamily="34" charset="0"/>
            </a:endParaRPr>
          </a:p>
          <a:p>
            <a:pPr algn="l"/>
            <a:r>
              <a:rPr lang="en-US" b="0" i="0" dirty="0">
                <a:solidFill>
                  <a:srgbClr val="000000"/>
                </a:solidFill>
                <a:effectLst/>
                <a:latin typeface="ff1"/>
              </a:rPr>
              <a:t>Cloning and manipulating virtual IT resources is much easier than duplicating physical hardware.</a:t>
            </a:r>
            <a:endParaRPr lang="en-US" b="0" i="0" dirty="0">
              <a:solidFill>
                <a:srgbClr val="000000"/>
              </a:solidFill>
              <a:effectLst/>
              <a:latin typeface="Source Sans Pro" panose="020B0503030403020204" pitchFamily="34" charset="0"/>
            </a:endParaRPr>
          </a:p>
          <a:p>
            <a:endParaRPr lang="en-IN"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A8F1835B-9C9F-75C4-E3EE-74DE295EE24E}"/>
                  </a:ext>
                </a:extLst>
              </p14:cNvPr>
              <p14:cNvContentPartPr/>
              <p14:nvPr/>
            </p14:nvContentPartPr>
            <p14:xfrm>
              <a:off x="3483360" y="4838760"/>
              <a:ext cx="6343920" cy="1346040"/>
            </p14:xfrm>
          </p:contentPart>
        </mc:Choice>
        <mc:Fallback>
          <p:pic>
            <p:nvPicPr>
              <p:cNvPr id="4" name="Ink 3">
                <a:extLst>
                  <a:ext uri="{FF2B5EF4-FFF2-40B4-BE49-F238E27FC236}">
                    <a16:creationId xmlns:a16="http://schemas.microsoft.com/office/drawing/2014/main" id="{A8F1835B-9C9F-75C4-E3EE-74DE295EE24E}"/>
                  </a:ext>
                </a:extLst>
              </p:cNvPr>
              <p:cNvPicPr/>
              <p:nvPr/>
            </p:nvPicPr>
            <p:blipFill>
              <a:blip r:embed="rId3"/>
              <a:stretch>
                <a:fillRect/>
              </a:stretch>
            </p:blipFill>
            <p:spPr>
              <a:xfrm>
                <a:off x="3474000" y="4829400"/>
                <a:ext cx="6362640" cy="1364760"/>
              </a:xfrm>
              <a:prstGeom prst="rect">
                <a:avLst/>
              </a:prstGeom>
            </p:spPr>
          </p:pic>
        </mc:Fallback>
      </mc:AlternateContent>
    </p:spTree>
    <p:extLst>
      <p:ext uri="{BB962C8B-B14F-4D97-AF65-F5344CB8AC3E}">
        <p14:creationId xmlns:p14="http://schemas.microsoft.com/office/powerpoint/2010/main" val="25553600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FB848-3528-13BD-37A0-756E4C42272B}"/>
              </a:ext>
            </a:extLst>
          </p:cNvPr>
          <p:cNvSpPr>
            <a:spLocks noGrp="1"/>
          </p:cNvSpPr>
          <p:nvPr>
            <p:ph type="title"/>
          </p:nvPr>
        </p:nvSpPr>
        <p:spPr/>
        <p:txBody>
          <a:bodyPr/>
          <a:lstStyle/>
          <a:p>
            <a:r>
              <a:rPr lang="en-US" dirty="0"/>
              <a:t>Server Consolidation</a:t>
            </a:r>
            <a:endParaRPr lang="en-IN" dirty="0"/>
          </a:p>
        </p:txBody>
      </p:sp>
      <p:sp>
        <p:nvSpPr>
          <p:cNvPr id="3" name="Content Placeholder 2">
            <a:extLst>
              <a:ext uri="{FF2B5EF4-FFF2-40B4-BE49-F238E27FC236}">
                <a16:creationId xmlns:a16="http://schemas.microsoft.com/office/drawing/2014/main" id="{98572474-649E-839A-D7D8-83639A12D216}"/>
              </a:ext>
            </a:extLst>
          </p:cNvPr>
          <p:cNvSpPr>
            <a:spLocks noGrp="1"/>
          </p:cNvSpPr>
          <p:nvPr>
            <p:ph idx="1"/>
          </p:nvPr>
        </p:nvSpPr>
        <p:spPr/>
        <p:txBody>
          <a:bodyPr>
            <a:normAutofit/>
          </a:bodyPr>
          <a:lstStyle/>
          <a:p>
            <a:pPr algn="l"/>
            <a:r>
              <a:rPr lang="en-US" b="0" i="0" dirty="0">
                <a:solidFill>
                  <a:srgbClr val="000000"/>
                </a:solidFill>
                <a:effectLst/>
                <a:latin typeface="ff1"/>
              </a:rPr>
              <a:t>The coordination function that is provided by the virtualization software allows multiple virtual servers to be simultaneously created in the same virtualization host.</a:t>
            </a:r>
            <a:endParaRPr lang="en-US" b="0" i="0" dirty="0">
              <a:solidFill>
                <a:srgbClr val="000000"/>
              </a:solidFill>
              <a:effectLst/>
              <a:latin typeface="Source Sans Pro" panose="020B0503030403020204" pitchFamily="34" charset="0"/>
            </a:endParaRPr>
          </a:p>
          <a:p>
            <a:pPr algn="l"/>
            <a:r>
              <a:rPr lang="en-US" b="0" i="0" dirty="0">
                <a:solidFill>
                  <a:srgbClr val="000000"/>
                </a:solidFill>
                <a:effectLst/>
                <a:latin typeface="ff1"/>
              </a:rPr>
              <a:t>Enables </a:t>
            </a:r>
            <a:r>
              <a:rPr lang="en-US" b="0" i="0" dirty="0">
                <a:solidFill>
                  <a:srgbClr val="FF0000"/>
                </a:solidFill>
                <a:effectLst/>
                <a:latin typeface="ff1"/>
              </a:rPr>
              <a:t>different virtual servers to share one physical server</a:t>
            </a:r>
            <a:r>
              <a:rPr lang="en-US" b="0" i="0" dirty="0">
                <a:solidFill>
                  <a:srgbClr val="000000"/>
                </a:solidFill>
                <a:effectLst/>
                <a:latin typeface="ff1"/>
              </a:rPr>
              <a:t>.</a:t>
            </a:r>
            <a:endParaRPr lang="en-US" b="0" i="0" dirty="0">
              <a:solidFill>
                <a:srgbClr val="000000"/>
              </a:solidFill>
              <a:effectLst/>
              <a:latin typeface="Source Sans Pro" panose="020B0503030403020204" pitchFamily="34" charset="0"/>
            </a:endParaRPr>
          </a:p>
          <a:p>
            <a:pPr algn="l"/>
            <a:r>
              <a:rPr lang="en-US" b="0" i="0" dirty="0">
                <a:solidFill>
                  <a:srgbClr val="000000"/>
                </a:solidFill>
                <a:effectLst/>
                <a:latin typeface="ff1"/>
              </a:rPr>
              <a:t>Is commonly used to increase hardware utilization, load balancing, and optimization of available IT resources.</a:t>
            </a:r>
            <a:endParaRPr lang="en-US" b="0" i="0" dirty="0">
              <a:solidFill>
                <a:srgbClr val="000000"/>
              </a:solidFill>
              <a:effectLst/>
              <a:latin typeface="Source Sans Pro" panose="020B0503030403020204" pitchFamily="34" charset="0"/>
            </a:endParaRPr>
          </a:p>
          <a:p>
            <a:pPr algn="l"/>
            <a:r>
              <a:rPr lang="en-US" b="0" i="0" dirty="0">
                <a:solidFill>
                  <a:srgbClr val="000000"/>
                </a:solidFill>
                <a:effectLst/>
                <a:latin typeface="ff1"/>
              </a:rPr>
              <a:t>Is fundamental capability directly supports common cloud features, such as on-demand usage, resource pooling, elasticity, scalability, and resiliency.</a:t>
            </a:r>
            <a:endParaRPr lang="en-US" b="0" i="0" dirty="0">
              <a:solidFill>
                <a:srgbClr val="000000"/>
              </a:solidFill>
              <a:effectLst/>
              <a:latin typeface="Source Sans Pro" panose="020B0503030403020204" pitchFamily="34" charset="0"/>
            </a:endParaRPr>
          </a:p>
          <a:p>
            <a:endParaRPr lang="en-IN"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DF347AF1-9445-25EB-D1F5-0106E85AF4F7}"/>
                  </a:ext>
                </a:extLst>
              </p14:cNvPr>
              <p14:cNvContentPartPr/>
              <p14:nvPr/>
            </p14:nvContentPartPr>
            <p14:xfrm>
              <a:off x="6372000" y="65520"/>
              <a:ext cx="4247280" cy="1598040"/>
            </p14:xfrm>
          </p:contentPart>
        </mc:Choice>
        <mc:Fallback>
          <p:pic>
            <p:nvPicPr>
              <p:cNvPr id="4" name="Ink 3">
                <a:extLst>
                  <a:ext uri="{FF2B5EF4-FFF2-40B4-BE49-F238E27FC236}">
                    <a16:creationId xmlns:a16="http://schemas.microsoft.com/office/drawing/2014/main" id="{DF347AF1-9445-25EB-D1F5-0106E85AF4F7}"/>
                  </a:ext>
                </a:extLst>
              </p:cNvPr>
              <p:cNvPicPr/>
              <p:nvPr/>
            </p:nvPicPr>
            <p:blipFill>
              <a:blip r:embed="rId3"/>
              <a:stretch>
                <a:fillRect/>
              </a:stretch>
            </p:blipFill>
            <p:spPr>
              <a:xfrm>
                <a:off x="6362640" y="56160"/>
                <a:ext cx="4266000" cy="1616760"/>
              </a:xfrm>
              <a:prstGeom prst="rect">
                <a:avLst/>
              </a:prstGeom>
            </p:spPr>
          </p:pic>
        </mc:Fallback>
      </mc:AlternateContent>
    </p:spTree>
    <p:extLst>
      <p:ext uri="{BB962C8B-B14F-4D97-AF65-F5344CB8AC3E}">
        <p14:creationId xmlns:p14="http://schemas.microsoft.com/office/powerpoint/2010/main" val="18723071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AB7C2-F656-0D52-0F16-372FE82859C2}"/>
              </a:ext>
            </a:extLst>
          </p:cNvPr>
          <p:cNvSpPr>
            <a:spLocks noGrp="1"/>
          </p:cNvSpPr>
          <p:nvPr>
            <p:ph type="title"/>
          </p:nvPr>
        </p:nvSpPr>
        <p:spPr>
          <a:xfrm>
            <a:off x="651769" y="125429"/>
            <a:ext cx="10515600" cy="682440"/>
          </a:xfrm>
        </p:spPr>
        <p:txBody>
          <a:bodyPr>
            <a:normAutofit fontScale="90000"/>
          </a:bodyPr>
          <a:lstStyle/>
          <a:p>
            <a:r>
              <a:rPr lang="en-US" dirty="0"/>
              <a:t>Resource Replication</a:t>
            </a:r>
            <a:endParaRPr lang="en-IN" dirty="0"/>
          </a:p>
        </p:txBody>
      </p:sp>
      <p:sp>
        <p:nvSpPr>
          <p:cNvPr id="3" name="Content Placeholder 2">
            <a:extLst>
              <a:ext uri="{FF2B5EF4-FFF2-40B4-BE49-F238E27FC236}">
                <a16:creationId xmlns:a16="http://schemas.microsoft.com/office/drawing/2014/main" id="{A8085B6B-2F50-E1F5-4CD9-98B9646A33DD}"/>
              </a:ext>
            </a:extLst>
          </p:cNvPr>
          <p:cNvSpPr>
            <a:spLocks noGrp="1"/>
          </p:cNvSpPr>
          <p:nvPr>
            <p:ph idx="1"/>
          </p:nvPr>
        </p:nvSpPr>
        <p:spPr>
          <a:xfrm>
            <a:off x="186431" y="985421"/>
            <a:ext cx="11789546" cy="5747150"/>
          </a:xfrm>
        </p:spPr>
        <p:txBody>
          <a:bodyPr/>
          <a:lstStyle/>
          <a:p>
            <a:pPr algn="l"/>
            <a:r>
              <a:rPr lang="en-US" b="0" i="0" dirty="0">
                <a:solidFill>
                  <a:srgbClr val="000000"/>
                </a:solidFill>
                <a:effectLst/>
                <a:latin typeface="ff1"/>
              </a:rPr>
              <a:t>Virtual servers are created as virtual disk images that contain binary file copies of hard disk content.</a:t>
            </a:r>
            <a:endParaRPr lang="en-US" b="0" i="0" dirty="0">
              <a:solidFill>
                <a:srgbClr val="000000"/>
              </a:solidFill>
              <a:effectLst/>
              <a:latin typeface="Source Sans Pro" panose="020B0503030403020204" pitchFamily="34" charset="0"/>
            </a:endParaRPr>
          </a:p>
          <a:p>
            <a:pPr algn="l"/>
            <a:r>
              <a:rPr lang="en-US" b="0" i="0" dirty="0">
                <a:solidFill>
                  <a:srgbClr val="000000"/>
                </a:solidFill>
                <a:effectLst/>
                <a:latin typeface="ff1"/>
              </a:rPr>
              <a:t>Virtual </a:t>
            </a:r>
            <a:r>
              <a:rPr lang="en-US" b="1" i="0" dirty="0">
                <a:solidFill>
                  <a:srgbClr val="000000"/>
                </a:solidFill>
                <a:effectLst/>
                <a:latin typeface="ff5"/>
              </a:rPr>
              <a:t>disk images </a:t>
            </a:r>
            <a:r>
              <a:rPr lang="en-US" b="0" i="0" dirty="0">
                <a:solidFill>
                  <a:srgbClr val="000000"/>
                </a:solidFill>
                <a:effectLst/>
                <a:latin typeface="ff0"/>
              </a:rPr>
              <a:t>are accessible to the </a:t>
            </a:r>
            <a:r>
              <a:rPr lang="en-US" b="0" i="0" dirty="0">
                <a:solidFill>
                  <a:srgbClr val="FF0000"/>
                </a:solidFill>
                <a:effectLst/>
                <a:latin typeface="ff0"/>
              </a:rPr>
              <a:t>host’s operating system</a:t>
            </a:r>
            <a:r>
              <a:rPr lang="en-US" b="0" i="0" dirty="0">
                <a:solidFill>
                  <a:srgbClr val="000000"/>
                </a:solidFill>
                <a:effectLst/>
                <a:latin typeface="ff0"/>
              </a:rPr>
              <a:t>, meaning </a:t>
            </a:r>
            <a:r>
              <a:rPr lang="en-US" b="0" i="0" dirty="0">
                <a:solidFill>
                  <a:srgbClr val="000000"/>
                </a:solidFill>
                <a:effectLst/>
                <a:latin typeface="ff1"/>
              </a:rPr>
              <a:t>simple file operations, such as </a:t>
            </a:r>
            <a:r>
              <a:rPr lang="en-US" b="0" i="0" dirty="0">
                <a:solidFill>
                  <a:srgbClr val="FF0000"/>
                </a:solidFill>
                <a:effectLst/>
                <a:latin typeface="ff1"/>
              </a:rPr>
              <a:t>copy, move, and paste, can be used to replicate, migrate, and back up the virtual server.</a:t>
            </a:r>
          </a:p>
          <a:p>
            <a:pPr algn="l"/>
            <a:r>
              <a:rPr lang="en-US" dirty="0">
                <a:latin typeface="ff1"/>
              </a:rPr>
              <a:t>Resource replication is one of the salient features of virtualization technology</a:t>
            </a:r>
          </a:p>
          <a:p>
            <a:pPr marL="0" indent="0" algn="l">
              <a:buNone/>
            </a:pPr>
            <a:r>
              <a:rPr lang="en-US" b="1" i="0" dirty="0">
                <a:effectLst/>
                <a:latin typeface="ff1"/>
              </a:rPr>
              <a:t>Features</a:t>
            </a:r>
          </a:p>
          <a:p>
            <a:r>
              <a:rPr lang="en-US" dirty="0">
                <a:latin typeface="ff1"/>
              </a:rPr>
              <a:t>The creation of standardized virtual machine images gives increase agility in the migration and deployment of a virtual machine’s new instances.</a:t>
            </a:r>
          </a:p>
          <a:p>
            <a:r>
              <a:rPr lang="en-US" b="0" i="0" dirty="0">
                <a:effectLst/>
                <a:latin typeface="ff1"/>
              </a:rPr>
              <a:t>The ability to roll back</a:t>
            </a:r>
          </a:p>
          <a:p>
            <a:r>
              <a:rPr lang="en-US" dirty="0">
                <a:latin typeface="ff1"/>
              </a:rPr>
              <a:t>The support of business continuity with efficient back up and restoration procedures.</a:t>
            </a:r>
            <a:endParaRPr lang="en-US" b="0" i="0" dirty="0">
              <a:effectLst/>
              <a:latin typeface="ff1"/>
            </a:endParaRPr>
          </a:p>
          <a:p>
            <a:pPr algn="l"/>
            <a:endParaRPr lang="en-US" b="0" i="0" dirty="0">
              <a:effectLst/>
              <a:latin typeface="Source Sans Pro" panose="020B0503030403020204" pitchFamily="34" charset="0"/>
            </a:endParaRPr>
          </a:p>
          <a:p>
            <a:endParaRPr lang="en-IN"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D560B5AF-AD82-AA90-8D7E-063725356C59}"/>
                  </a:ext>
                </a:extLst>
              </p14:cNvPr>
              <p14:cNvContentPartPr/>
              <p14:nvPr/>
            </p14:nvContentPartPr>
            <p14:xfrm>
              <a:off x="627120" y="106920"/>
              <a:ext cx="11003400" cy="3055320"/>
            </p14:xfrm>
          </p:contentPart>
        </mc:Choice>
        <mc:Fallback>
          <p:pic>
            <p:nvPicPr>
              <p:cNvPr id="4" name="Ink 3">
                <a:extLst>
                  <a:ext uri="{FF2B5EF4-FFF2-40B4-BE49-F238E27FC236}">
                    <a16:creationId xmlns:a16="http://schemas.microsoft.com/office/drawing/2014/main" id="{D560B5AF-AD82-AA90-8D7E-063725356C59}"/>
                  </a:ext>
                </a:extLst>
              </p:cNvPr>
              <p:cNvPicPr/>
              <p:nvPr/>
            </p:nvPicPr>
            <p:blipFill>
              <a:blip r:embed="rId3"/>
              <a:stretch>
                <a:fillRect/>
              </a:stretch>
            </p:blipFill>
            <p:spPr>
              <a:xfrm>
                <a:off x="617760" y="97560"/>
                <a:ext cx="11022120" cy="3074040"/>
              </a:xfrm>
              <a:prstGeom prst="rect">
                <a:avLst/>
              </a:prstGeom>
            </p:spPr>
          </p:pic>
        </mc:Fallback>
      </mc:AlternateContent>
    </p:spTree>
    <p:extLst>
      <p:ext uri="{BB962C8B-B14F-4D97-AF65-F5344CB8AC3E}">
        <p14:creationId xmlns:p14="http://schemas.microsoft.com/office/powerpoint/2010/main" val="7383310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C1AAB-F319-08A0-8A0C-71694D83C97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5EC82B9E-1095-84EC-9840-A1D6B32F418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38657" y="3299066"/>
            <a:ext cx="4456590" cy="3477425"/>
          </a:xfrm>
        </p:spPr>
      </p:pic>
      <p:pic>
        <p:nvPicPr>
          <p:cNvPr id="7" name="Picture 6">
            <a:extLst>
              <a:ext uri="{FF2B5EF4-FFF2-40B4-BE49-F238E27FC236}">
                <a16:creationId xmlns:a16="http://schemas.microsoft.com/office/drawing/2014/main" id="{E53A6491-DEFF-7F66-663F-6A3E0EA7A1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602" y="3429000"/>
            <a:ext cx="3944644" cy="3263622"/>
          </a:xfrm>
          <a:prstGeom prst="rect">
            <a:avLst/>
          </a:prstGeom>
        </p:spPr>
      </p:pic>
      <p:pic>
        <p:nvPicPr>
          <p:cNvPr id="9" name="Picture 8">
            <a:extLst>
              <a:ext uri="{FF2B5EF4-FFF2-40B4-BE49-F238E27FC236}">
                <a16:creationId xmlns:a16="http://schemas.microsoft.com/office/drawing/2014/main" id="{370EAE0B-037D-6F34-3E2B-FA47565759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1348" y="81509"/>
            <a:ext cx="7403976" cy="3221425"/>
          </a:xfrm>
          <a:prstGeom prst="rect">
            <a:avLst/>
          </a:prstGeom>
        </p:spPr>
      </p:pic>
    </p:spTree>
    <p:extLst>
      <p:ext uri="{BB962C8B-B14F-4D97-AF65-F5344CB8AC3E}">
        <p14:creationId xmlns:p14="http://schemas.microsoft.com/office/powerpoint/2010/main" val="30997280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688F4-121B-96D0-E116-CCE1187EE3F4}"/>
              </a:ext>
            </a:extLst>
          </p:cNvPr>
          <p:cNvSpPr>
            <a:spLocks noGrp="1"/>
          </p:cNvSpPr>
          <p:nvPr>
            <p:ph type="title"/>
          </p:nvPr>
        </p:nvSpPr>
        <p:spPr>
          <a:xfrm>
            <a:off x="776056" y="63284"/>
            <a:ext cx="10515600" cy="496009"/>
          </a:xfrm>
        </p:spPr>
        <p:txBody>
          <a:bodyPr>
            <a:normAutofit fontScale="90000"/>
          </a:bodyPr>
          <a:lstStyle/>
          <a:p>
            <a:r>
              <a:rPr lang="en-US" dirty="0"/>
              <a:t>Operating System-based Virtualization</a:t>
            </a:r>
            <a:endParaRPr lang="en-IN" dirty="0"/>
          </a:p>
        </p:txBody>
      </p:sp>
      <p:sp>
        <p:nvSpPr>
          <p:cNvPr id="3" name="Content Placeholder 2">
            <a:extLst>
              <a:ext uri="{FF2B5EF4-FFF2-40B4-BE49-F238E27FC236}">
                <a16:creationId xmlns:a16="http://schemas.microsoft.com/office/drawing/2014/main" id="{D79EDE2A-60DE-B700-9AC1-67E50AC559DD}"/>
              </a:ext>
            </a:extLst>
          </p:cNvPr>
          <p:cNvSpPr>
            <a:spLocks noGrp="1"/>
          </p:cNvSpPr>
          <p:nvPr>
            <p:ph idx="1"/>
          </p:nvPr>
        </p:nvSpPr>
        <p:spPr>
          <a:xfrm>
            <a:off x="177553" y="630314"/>
            <a:ext cx="11816179" cy="6164401"/>
          </a:xfrm>
        </p:spPr>
        <p:txBody>
          <a:bodyPr/>
          <a:lstStyle/>
          <a:p>
            <a:r>
              <a:rPr lang="en-US" dirty="0"/>
              <a:t>OS-based virtualization is the installation of virtualization software in a pre-existing OS which is called the host OS.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Hardware independence is that is enabled by virtualization </a:t>
            </a:r>
            <a:r>
              <a:rPr lang="en-US" dirty="0">
                <a:solidFill>
                  <a:srgbClr val="FF0000"/>
                </a:solidFill>
              </a:rPr>
              <a:t>allows hardware IT resources to be more flexibly used.</a:t>
            </a:r>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IN" dirty="0"/>
          </a:p>
        </p:txBody>
      </p:sp>
      <p:pic>
        <p:nvPicPr>
          <p:cNvPr id="5" name="Picture 4">
            <a:extLst>
              <a:ext uri="{FF2B5EF4-FFF2-40B4-BE49-F238E27FC236}">
                <a16:creationId xmlns:a16="http://schemas.microsoft.com/office/drawing/2014/main" id="{3AF06BA4-3925-59A3-DCA3-ABB5FCCC4E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3717" y="1526959"/>
            <a:ext cx="5388745" cy="3923930"/>
          </a:xfrm>
          <a:prstGeom prst="rect">
            <a:avLst/>
          </a:prstGeom>
        </p:spPr>
      </p:pic>
    </p:spTree>
    <p:extLst>
      <p:ext uri="{BB962C8B-B14F-4D97-AF65-F5344CB8AC3E}">
        <p14:creationId xmlns:p14="http://schemas.microsoft.com/office/powerpoint/2010/main" val="1046238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8E7D0-5BFF-F2DD-D4C2-B6E4801F1D49}"/>
              </a:ext>
            </a:extLst>
          </p:cNvPr>
          <p:cNvSpPr>
            <a:spLocks noGrp="1"/>
          </p:cNvSpPr>
          <p:nvPr>
            <p:ph type="title"/>
          </p:nvPr>
        </p:nvSpPr>
        <p:spPr>
          <a:xfrm>
            <a:off x="367684" y="176150"/>
            <a:ext cx="10515600" cy="504887"/>
          </a:xfrm>
        </p:spPr>
        <p:txBody>
          <a:bodyPr>
            <a:normAutofit fontScale="90000"/>
          </a:bodyPr>
          <a:lstStyle/>
          <a:p>
            <a:r>
              <a:rPr lang="en-US" dirty="0"/>
              <a:t>OS-based Virtualization </a:t>
            </a:r>
            <a:r>
              <a:rPr lang="en-US" dirty="0" err="1"/>
              <a:t>Contd</a:t>
            </a:r>
            <a:r>
              <a:rPr lang="en-US" dirty="0"/>
              <a:t>…</a:t>
            </a:r>
            <a:endParaRPr lang="en-IN" dirty="0"/>
          </a:p>
        </p:txBody>
      </p:sp>
      <p:sp>
        <p:nvSpPr>
          <p:cNvPr id="3" name="Content Placeholder 2">
            <a:extLst>
              <a:ext uri="{FF2B5EF4-FFF2-40B4-BE49-F238E27FC236}">
                <a16:creationId xmlns:a16="http://schemas.microsoft.com/office/drawing/2014/main" id="{F9F78976-0963-31D3-26F6-C5AEFC7234EE}"/>
              </a:ext>
            </a:extLst>
          </p:cNvPr>
          <p:cNvSpPr>
            <a:spLocks noGrp="1"/>
          </p:cNvSpPr>
          <p:nvPr>
            <p:ph idx="1"/>
          </p:nvPr>
        </p:nvSpPr>
        <p:spPr>
          <a:xfrm>
            <a:off x="367684" y="932155"/>
            <a:ext cx="11528394" cy="5610688"/>
          </a:xfrm>
        </p:spPr>
        <p:txBody>
          <a:bodyPr>
            <a:normAutofit/>
          </a:bodyPr>
          <a:lstStyle/>
          <a:p>
            <a:pPr algn="l"/>
            <a:r>
              <a:rPr lang="en-US" b="0" i="0" dirty="0">
                <a:solidFill>
                  <a:srgbClr val="000000"/>
                </a:solidFill>
                <a:effectLst/>
                <a:latin typeface="ff1"/>
              </a:rPr>
              <a:t>Virtualization software translates </a:t>
            </a:r>
            <a:r>
              <a:rPr lang="en-US" b="0" i="0" dirty="0">
                <a:solidFill>
                  <a:srgbClr val="FF0000"/>
                </a:solidFill>
                <a:effectLst/>
                <a:latin typeface="ff1"/>
              </a:rPr>
              <a:t>hardware IT resources </a:t>
            </a:r>
            <a:r>
              <a:rPr lang="en-US" b="0" i="0" dirty="0">
                <a:solidFill>
                  <a:srgbClr val="000000"/>
                </a:solidFill>
                <a:effectLst/>
                <a:latin typeface="ff1"/>
              </a:rPr>
              <a:t>that require unique</a:t>
            </a:r>
            <a:endParaRPr lang="en-US" b="0" i="0" dirty="0">
              <a:solidFill>
                <a:srgbClr val="000000"/>
              </a:solidFill>
              <a:effectLst/>
              <a:latin typeface="Source Sans Pro" panose="020B0503030403020204" pitchFamily="34" charset="0"/>
            </a:endParaRPr>
          </a:p>
          <a:p>
            <a:pPr marL="0" indent="0" algn="l">
              <a:buNone/>
            </a:pPr>
            <a:r>
              <a:rPr lang="en-US" b="0" i="0" dirty="0">
                <a:solidFill>
                  <a:srgbClr val="000000"/>
                </a:solidFill>
                <a:effectLst/>
                <a:latin typeface="ff1"/>
              </a:rPr>
              <a:t>software for operation </a:t>
            </a:r>
            <a:r>
              <a:rPr lang="en-US" b="0" i="0" dirty="0">
                <a:solidFill>
                  <a:srgbClr val="FF0000"/>
                </a:solidFill>
                <a:effectLst/>
                <a:latin typeface="ff1"/>
              </a:rPr>
              <a:t>into virtualized IT resources </a:t>
            </a:r>
            <a:r>
              <a:rPr lang="en-US" b="0" i="0" dirty="0">
                <a:solidFill>
                  <a:srgbClr val="000000"/>
                </a:solidFill>
                <a:effectLst/>
                <a:latin typeface="ff1"/>
              </a:rPr>
              <a:t>that are </a:t>
            </a:r>
            <a:r>
              <a:rPr lang="en-US" b="1" i="0" dirty="0">
                <a:solidFill>
                  <a:srgbClr val="000000"/>
                </a:solidFill>
                <a:effectLst/>
                <a:latin typeface="ff1"/>
              </a:rPr>
              <a:t>compatible with a range of operating systems.</a:t>
            </a:r>
            <a:endParaRPr lang="en-US" b="1" i="0" dirty="0">
              <a:solidFill>
                <a:srgbClr val="000000"/>
              </a:solidFill>
              <a:effectLst/>
              <a:latin typeface="Source Sans Pro" panose="020B0503030403020204" pitchFamily="34" charset="0"/>
            </a:endParaRPr>
          </a:p>
          <a:p>
            <a:pPr algn="l"/>
            <a:r>
              <a:rPr lang="en-US" b="0" i="0" dirty="0">
                <a:solidFill>
                  <a:srgbClr val="000000"/>
                </a:solidFill>
                <a:effectLst/>
                <a:latin typeface="ff1"/>
              </a:rPr>
              <a:t>System-based virtualization is the </a:t>
            </a:r>
            <a:r>
              <a:rPr lang="en-US" b="0" i="0" dirty="0">
                <a:solidFill>
                  <a:srgbClr val="FF0000"/>
                </a:solidFill>
                <a:effectLst/>
                <a:latin typeface="ff1"/>
              </a:rPr>
              <a:t>processing overhead </a:t>
            </a:r>
            <a:r>
              <a:rPr lang="en-US" b="0" i="0" dirty="0">
                <a:solidFill>
                  <a:srgbClr val="000000"/>
                </a:solidFill>
                <a:effectLst/>
                <a:latin typeface="ff1"/>
              </a:rPr>
              <a:t>required </a:t>
            </a:r>
            <a:r>
              <a:rPr lang="en-US" b="0" i="0" dirty="0">
                <a:solidFill>
                  <a:srgbClr val="FF0000"/>
                </a:solidFill>
                <a:effectLst/>
                <a:latin typeface="ff1"/>
              </a:rPr>
              <a:t>to run the virtualization software and host operating systems.</a:t>
            </a:r>
            <a:endParaRPr lang="en-US" b="0" i="0" dirty="0">
              <a:solidFill>
                <a:srgbClr val="FF0000"/>
              </a:solidFill>
              <a:effectLst/>
              <a:latin typeface="Source Sans Pro" panose="020B0503030403020204" pitchFamily="34" charset="0"/>
            </a:endParaRPr>
          </a:p>
          <a:p>
            <a:pPr algn="l"/>
            <a:r>
              <a:rPr lang="en-US" b="1" i="0" dirty="0">
                <a:solidFill>
                  <a:srgbClr val="000000"/>
                </a:solidFill>
                <a:effectLst/>
                <a:latin typeface="ff1"/>
              </a:rPr>
              <a:t>Estimating, monitoring, and managing </a:t>
            </a:r>
            <a:r>
              <a:rPr lang="en-US" b="0" i="0" dirty="0">
                <a:solidFill>
                  <a:srgbClr val="000000"/>
                </a:solidFill>
                <a:effectLst/>
                <a:latin typeface="ff1"/>
              </a:rPr>
              <a:t>the resulting impact can be </a:t>
            </a:r>
            <a:r>
              <a:rPr lang="en-US" b="1" i="0" dirty="0">
                <a:solidFill>
                  <a:srgbClr val="000000"/>
                </a:solidFill>
                <a:effectLst/>
                <a:latin typeface="ff1"/>
              </a:rPr>
              <a:t>challenging</a:t>
            </a:r>
            <a:r>
              <a:rPr lang="en-US" b="0" i="0" dirty="0">
                <a:solidFill>
                  <a:srgbClr val="000000"/>
                </a:solidFill>
                <a:effectLst/>
                <a:latin typeface="ff1"/>
              </a:rPr>
              <a:t> because it requires expertise in </a:t>
            </a:r>
            <a:r>
              <a:rPr lang="en-US" b="0" i="0" dirty="0">
                <a:solidFill>
                  <a:srgbClr val="FF0000"/>
                </a:solidFill>
                <a:effectLst/>
                <a:latin typeface="ff1"/>
              </a:rPr>
              <a:t>system workloads, software and hardware environments, and sophisticated monitoring tools.</a:t>
            </a:r>
          </a:p>
          <a:p>
            <a:pPr algn="l"/>
            <a:r>
              <a:rPr lang="en-US" dirty="0">
                <a:solidFill>
                  <a:srgbClr val="000000"/>
                </a:solidFill>
                <a:latin typeface="ff1"/>
              </a:rPr>
              <a:t>Examples of such services include:</a:t>
            </a:r>
          </a:p>
          <a:p>
            <a:pPr algn="l"/>
            <a:r>
              <a:rPr lang="en-US" b="0" i="0" dirty="0">
                <a:solidFill>
                  <a:srgbClr val="000000"/>
                </a:solidFill>
                <a:effectLst/>
                <a:latin typeface="ff1"/>
              </a:rPr>
              <a:t>Backup and recovery</a:t>
            </a:r>
          </a:p>
          <a:p>
            <a:pPr algn="l"/>
            <a:r>
              <a:rPr lang="en-US" dirty="0">
                <a:solidFill>
                  <a:srgbClr val="000000"/>
                </a:solidFill>
                <a:latin typeface="ff1"/>
              </a:rPr>
              <a:t>Integration and directory services</a:t>
            </a:r>
          </a:p>
          <a:p>
            <a:pPr algn="l"/>
            <a:r>
              <a:rPr lang="en-US" b="0" i="0" dirty="0">
                <a:solidFill>
                  <a:srgbClr val="000000"/>
                </a:solidFill>
                <a:effectLst/>
                <a:latin typeface="ff1"/>
              </a:rPr>
              <a:t>Security management</a:t>
            </a:r>
            <a:endParaRPr lang="en-US" b="0" i="0" dirty="0">
              <a:solidFill>
                <a:srgbClr val="000000"/>
              </a:solidFill>
              <a:effectLst/>
              <a:latin typeface="Source Sans Pro" panose="020B0503030403020204" pitchFamily="34" charset="0"/>
            </a:endParaRPr>
          </a:p>
          <a:p>
            <a:endParaRPr lang="en-IN" dirty="0"/>
          </a:p>
        </p:txBody>
      </p:sp>
    </p:spTree>
    <p:extLst>
      <p:ext uri="{BB962C8B-B14F-4D97-AF65-F5344CB8AC3E}">
        <p14:creationId xmlns:p14="http://schemas.microsoft.com/office/powerpoint/2010/main" val="16298358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61040-EA0A-D3DE-AA85-93BCCC586BD1}"/>
              </a:ext>
            </a:extLst>
          </p:cNvPr>
          <p:cNvSpPr>
            <a:spLocks noGrp="1"/>
          </p:cNvSpPr>
          <p:nvPr>
            <p:ph type="title"/>
          </p:nvPr>
        </p:nvSpPr>
        <p:spPr>
          <a:xfrm>
            <a:off x="634013" y="125428"/>
            <a:ext cx="10515600" cy="487131"/>
          </a:xfrm>
        </p:spPr>
        <p:txBody>
          <a:bodyPr>
            <a:normAutofit fontScale="90000"/>
          </a:bodyPr>
          <a:lstStyle/>
          <a:p>
            <a:r>
              <a:rPr lang="en-US" dirty="0"/>
              <a:t>OS-based Virtualization </a:t>
            </a:r>
            <a:r>
              <a:rPr lang="en-US" dirty="0" err="1"/>
              <a:t>Contd</a:t>
            </a:r>
            <a:r>
              <a:rPr lang="en-US" dirty="0"/>
              <a:t>…</a:t>
            </a:r>
            <a:endParaRPr lang="en-IN" dirty="0"/>
          </a:p>
        </p:txBody>
      </p:sp>
      <p:sp>
        <p:nvSpPr>
          <p:cNvPr id="3" name="Content Placeholder 2">
            <a:extLst>
              <a:ext uri="{FF2B5EF4-FFF2-40B4-BE49-F238E27FC236}">
                <a16:creationId xmlns:a16="http://schemas.microsoft.com/office/drawing/2014/main" id="{5EB54D9B-01B2-C191-1702-8DADA6E4C0D9}"/>
              </a:ext>
            </a:extLst>
          </p:cNvPr>
          <p:cNvSpPr>
            <a:spLocks noGrp="1"/>
          </p:cNvSpPr>
          <p:nvPr>
            <p:ph idx="1"/>
          </p:nvPr>
        </p:nvSpPr>
        <p:spPr>
          <a:xfrm>
            <a:off x="426128" y="985421"/>
            <a:ext cx="11398928" cy="5557422"/>
          </a:xfrm>
        </p:spPr>
        <p:txBody>
          <a:bodyPr/>
          <a:lstStyle/>
          <a:p>
            <a:r>
              <a:rPr lang="en-US" dirty="0"/>
              <a:t>OS-based virtualization can introduce demands and </a:t>
            </a:r>
            <a:r>
              <a:rPr lang="en-US" dirty="0">
                <a:solidFill>
                  <a:srgbClr val="FF0000"/>
                </a:solidFill>
              </a:rPr>
              <a:t>issues related to performance overhead</a:t>
            </a:r>
            <a:r>
              <a:rPr lang="en-US" dirty="0"/>
              <a:t> such as;</a:t>
            </a:r>
          </a:p>
          <a:p>
            <a:r>
              <a:rPr lang="en-IN" dirty="0"/>
              <a:t>The host OS consumes CPU, memory, and other hardware IT resources.</a:t>
            </a:r>
          </a:p>
          <a:p>
            <a:r>
              <a:rPr lang="en-IN" dirty="0"/>
              <a:t>Hardware-related calls from guest OS need to traverse several layers to and from the hardware which </a:t>
            </a:r>
            <a:r>
              <a:rPr lang="en-IN" dirty="0">
                <a:solidFill>
                  <a:srgbClr val="FF0000"/>
                </a:solidFill>
              </a:rPr>
              <a:t>decreases overall performance</a:t>
            </a:r>
            <a:r>
              <a:rPr lang="en-IN" dirty="0"/>
              <a:t>.</a:t>
            </a:r>
          </a:p>
          <a:p>
            <a:r>
              <a:rPr lang="en-IN" dirty="0">
                <a:solidFill>
                  <a:srgbClr val="FF0000"/>
                </a:solidFill>
              </a:rPr>
              <a:t>Licenses are usually required </a:t>
            </a:r>
            <a:r>
              <a:rPr lang="en-IN" dirty="0"/>
              <a:t>for host OS, in addition to individual licenses for each of their guest OS. </a:t>
            </a:r>
          </a:p>
        </p:txBody>
      </p:sp>
    </p:spTree>
    <p:extLst>
      <p:ext uri="{BB962C8B-B14F-4D97-AF65-F5344CB8AC3E}">
        <p14:creationId xmlns:p14="http://schemas.microsoft.com/office/powerpoint/2010/main" val="11478304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1E0C1-E0F7-FB1B-27CD-5B0F2E58A3C1}"/>
              </a:ext>
            </a:extLst>
          </p:cNvPr>
          <p:cNvSpPr>
            <a:spLocks noGrp="1"/>
          </p:cNvSpPr>
          <p:nvPr>
            <p:ph type="title"/>
          </p:nvPr>
        </p:nvSpPr>
        <p:spPr>
          <a:xfrm>
            <a:off x="669524" y="78497"/>
            <a:ext cx="10515600" cy="516308"/>
          </a:xfrm>
        </p:spPr>
        <p:txBody>
          <a:bodyPr>
            <a:normAutofit fontScale="90000"/>
          </a:bodyPr>
          <a:lstStyle/>
          <a:p>
            <a:r>
              <a:rPr lang="en-US" dirty="0"/>
              <a:t>Hardware-based Virtualization</a:t>
            </a:r>
            <a:endParaRPr lang="en-IN" dirty="0"/>
          </a:p>
        </p:txBody>
      </p:sp>
      <p:sp>
        <p:nvSpPr>
          <p:cNvPr id="3" name="Content Placeholder 2">
            <a:extLst>
              <a:ext uri="{FF2B5EF4-FFF2-40B4-BE49-F238E27FC236}">
                <a16:creationId xmlns:a16="http://schemas.microsoft.com/office/drawing/2014/main" id="{C685ECB7-17D9-8DC3-EBC8-471F7622D73F}"/>
              </a:ext>
            </a:extLst>
          </p:cNvPr>
          <p:cNvSpPr>
            <a:spLocks noGrp="1"/>
          </p:cNvSpPr>
          <p:nvPr>
            <p:ph idx="1"/>
          </p:nvPr>
        </p:nvSpPr>
        <p:spPr>
          <a:xfrm>
            <a:off x="327364" y="991124"/>
            <a:ext cx="11537272" cy="5631618"/>
          </a:xfrm>
        </p:spPr>
        <p:txBody>
          <a:bodyPr>
            <a:normAutofit/>
          </a:bodyPr>
          <a:lstStyle/>
          <a:p>
            <a:pPr algn="l"/>
            <a:r>
              <a:rPr lang="en-US" b="0" i="0" dirty="0">
                <a:solidFill>
                  <a:srgbClr val="000000"/>
                </a:solidFill>
                <a:effectLst/>
                <a:latin typeface="ff1"/>
              </a:rPr>
              <a:t>Represents the installation of virtualization software </a:t>
            </a:r>
            <a:r>
              <a:rPr lang="en-US" b="0" i="0" dirty="0">
                <a:solidFill>
                  <a:srgbClr val="FF0000"/>
                </a:solidFill>
                <a:effectLst/>
                <a:latin typeface="ff1"/>
              </a:rPr>
              <a:t>directly on the physical host hardware</a:t>
            </a:r>
            <a:r>
              <a:rPr lang="en-US" b="0" i="0" dirty="0">
                <a:solidFill>
                  <a:srgbClr val="000000"/>
                </a:solidFill>
                <a:effectLst/>
                <a:latin typeface="ff1"/>
              </a:rPr>
              <a:t> so as to bypass the host operating system.</a:t>
            </a:r>
            <a:endParaRPr lang="en-US" b="0" i="0" dirty="0">
              <a:solidFill>
                <a:srgbClr val="000000"/>
              </a:solidFill>
              <a:effectLst/>
              <a:latin typeface="Source Sans Pro" panose="020B0503030403020204" pitchFamily="34" charset="0"/>
            </a:endParaRPr>
          </a:p>
          <a:p>
            <a:pPr algn="l"/>
            <a:r>
              <a:rPr lang="en-US" b="0" i="0" dirty="0">
                <a:solidFill>
                  <a:srgbClr val="000000"/>
                </a:solidFill>
                <a:effectLst/>
                <a:latin typeface="ff1"/>
              </a:rPr>
              <a:t> Allowing the </a:t>
            </a:r>
            <a:r>
              <a:rPr lang="en-US" b="0" i="0" dirty="0">
                <a:solidFill>
                  <a:srgbClr val="FF0000"/>
                </a:solidFill>
                <a:effectLst/>
                <a:latin typeface="ff1"/>
              </a:rPr>
              <a:t>virtual servers to interact with hardware </a:t>
            </a:r>
            <a:r>
              <a:rPr lang="en-US" b="0" i="0" dirty="0">
                <a:solidFill>
                  <a:srgbClr val="000000"/>
                </a:solidFill>
                <a:effectLst/>
                <a:latin typeface="ff1"/>
              </a:rPr>
              <a:t>without requiring intermediary action from the host operating system generally makes </a:t>
            </a:r>
            <a:r>
              <a:rPr lang="en-US" b="0" i="0" dirty="0">
                <a:solidFill>
                  <a:srgbClr val="FF0000"/>
                </a:solidFill>
                <a:effectLst/>
                <a:latin typeface="ff1"/>
              </a:rPr>
              <a:t>hardware-based virtualization more efficient</a:t>
            </a:r>
            <a:r>
              <a:rPr lang="en-US" b="0" i="0" dirty="0">
                <a:solidFill>
                  <a:srgbClr val="000000"/>
                </a:solidFill>
                <a:effectLst/>
                <a:latin typeface="ff1"/>
              </a:rPr>
              <a:t>.</a:t>
            </a:r>
            <a:endParaRPr lang="en-US" b="0" i="0" dirty="0">
              <a:solidFill>
                <a:srgbClr val="000000"/>
              </a:solidFill>
              <a:effectLst/>
              <a:latin typeface="Source Sans Pro" panose="020B0503030403020204" pitchFamily="34" charset="0"/>
            </a:endParaRPr>
          </a:p>
          <a:p>
            <a:pPr algn="l"/>
            <a:r>
              <a:rPr lang="en-US" b="0" i="0" dirty="0">
                <a:solidFill>
                  <a:srgbClr val="000000"/>
                </a:solidFill>
                <a:effectLst/>
                <a:latin typeface="ff1"/>
              </a:rPr>
              <a:t>Virtualization software is typically referred to as a </a:t>
            </a:r>
            <a:r>
              <a:rPr lang="en-US" b="0" i="0" dirty="0">
                <a:solidFill>
                  <a:srgbClr val="000000"/>
                </a:solidFill>
                <a:effectLst/>
                <a:latin typeface="ff6"/>
              </a:rPr>
              <a:t>hypervisor </a:t>
            </a:r>
            <a:r>
              <a:rPr lang="en-US" b="0" i="0" dirty="0">
                <a:solidFill>
                  <a:srgbClr val="000000"/>
                </a:solidFill>
                <a:effectLst/>
                <a:latin typeface="ff1"/>
              </a:rPr>
              <a:t>for this type of</a:t>
            </a:r>
            <a:endParaRPr lang="en-US" b="0" i="0" dirty="0">
              <a:solidFill>
                <a:srgbClr val="000000"/>
              </a:solidFill>
              <a:effectLst/>
              <a:latin typeface="Source Sans Pro" panose="020B0503030403020204" pitchFamily="34" charset="0"/>
            </a:endParaRPr>
          </a:p>
          <a:p>
            <a:pPr marL="0" indent="0" algn="l">
              <a:buNone/>
            </a:pPr>
            <a:r>
              <a:rPr lang="en-US" b="0" i="0" dirty="0">
                <a:solidFill>
                  <a:srgbClr val="000000"/>
                </a:solidFill>
                <a:effectLst/>
                <a:latin typeface="ff1"/>
              </a:rPr>
              <a:t>processing.</a:t>
            </a:r>
            <a:endParaRPr lang="en-US" b="0" i="0" dirty="0">
              <a:solidFill>
                <a:srgbClr val="000000"/>
              </a:solidFill>
              <a:effectLst/>
              <a:latin typeface="Source Sans Pro" panose="020B0503030403020204" pitchFamily="34" charset="0"/>
            </a:endParaRPr>
          </a:p>
          <a:p>
            <a:pPr algn="l"/>
            <a:r>
              <a:rPr lang="en-US" b="0" i="0" dirty="0">
                <a:solidFill>
                  <a:srgbClr val="000000"/>
                </a:solidFill>
                <a:effectLst/>
                <a:latin typeface="ff1"/>
              </a:rPr>
              <a:t> A </a:t>
            </a:r>
            <a:r>
              <a:rPr lang="en-US" b="0" i="0" dirty="0">
                <a:solidFill>
                  <a:srgbClr val="FF0000"/>
                </a:solidFill>
                <a:effectLst/>
                <a:latin typeface="ff1"/>
              </a:rPr>
              <a:t>hypervisor</a:t>
            </a:r>
            <a:r>
              <a:rPr lang="en-US" b="0" i="0" dirty="0">
                <a:solidFill>
                  <a:srgbClr val="000000"/>
                </a:solidFill>
                <a:effectLst/>
                <a:latin typeface="ff1"/>
              </a:rPr>
              <a:t> has a </a:t>
            </a:r>
            <a:r>
              <a:rPr lang="en-US" b="0" i="0" dirty="0">
                <a:solidFill>
                  <a:srgbClr val="FF0000"/>
                </a:solidFill>
                <a:effectLst/>
                <a:latin typeface="ff1"/>
              </a:rPr>
              <a:t>simple user-interface </a:t>
            </a:r>
            <a:r>
              <a:rPr lang="en-US" b="0" i="0" dirty="0">
                <a:solidFill>
                  <a:srgbClr val="000000"/>
                </a:solidFill>
                <a:effectLst/>
                <a:latin typeface="ff1"/>
              </a:rPr>
              <a:t>that requires a negligible amount of storage space.</a:t>
            </a:r>
            <a:endParaRPr lang="en-US" b="0" i="0" dirty="0">
              <a:solidFill>
                <a:srgbClr val="000000"/>
              </a:solidFill>
              <a:effectLst/>
              <a:latin typeface="Source Sans Pro" panose="020B0503030403020204" pitchFamily="34" charset="0"/>
            </a:endParaRPr>
          </a:p>
          <a:p>
            <a:pPr algn="l"/>
            <a:r>
              <a:rPr lang="en-US" b="0" i="0" dirty="0">
                <a:solidFill>
                  <a:srgbClr val="000000"/>
                </a:solidFill>
                <a:effectLst/>
                <a:latin typeface="ff1"/>
              </a:rPr>
              <a:t>Main issues of hardware-based virtualization </a:t>
            </a:r>
            <a:r>
              <a:rPr lang="en-US" b="0" i="0" dirty="0">
                <a:solidFill>
                  <a:srgbClr val="FF0000"/>
                </a:solidFill>
                <a:effectLst/>
                <a:latin typeface="ff1"/>
              </a:rPr>
              <a:t>concerns compatibility with hardware devices.</a:t>
            </a:r>
            <a:endParaRPr lang="en-US" b="0" i="0" dirty="0">
              <a:solidFill>
                <a:srgbClr val="FF0000"/>
              </a:solidFill>
              <a:effectLst/>
              <a:latin typeface="Source Sans Pro" panose="020B0503030403020204" pitchFamily="34" charset="0"/>
            </a:endParaRPr>
          </a:p>
          <a:p>
            <a:pPr marL="0" indent="0">
              <a:buNone/>
            </a:pPr>
            <a:endParaRPr lang="en-IN" dirty="0"/>
          </a:p>
        </p:txBody>
      </p:sp>
    </p:spTree>
    <p:extLst>
      <p:ext uri="{BB962C8B-B14F-4D97-AF65-F5344CB8AC3E}">
        <p14:creationId xmlns:p14="http://schemas.microsoft.com/office/powerpoint/2010/main" val="22653381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C9873-7667-3A4A-81DF-FA3F2A2DD7B7}"/>
              </a:ext>
            </a:extLst>
          </p:cNvPr>
          <p:cNvSpPr>
            <a:spLocks noGrp="1"/>
          </p:cNvSpPr>
          <p:nvPr>
            <p:ph type="title"/>
          </p:nvPr>
        </p:nvSpPr>
        <p:spPr>
          <a:xfrm>
            <a:off x="838200" y="365125"/>
            <a:ext cx="10515600" cy="717951"/>
          </a:xfrm>
        </p:spPr>
        <p:txBody>
          <a:bodyPr/>
          <a:lstStyle/>
          <a:p>
            <a:r>
              <a:rPr lang="en-US" dirty="0"/>
              <a:t>Hardware-based Virtualization </a:t>
            </a:r>
            <a:r>
              <a:rPr lang="en-US" dirty="0" err="1"/>
              <a:t>Contd</a:t>
            </a:r>
            <a:r>
              <a:rPr lang="en-US" dirty="0"/>
              <a:t>…</a:t>
            </a:r>
            <a:endParaRPr lang="en-IN" dirty="0"/>
          </a:p>
        </p:txBody>
      </p:sp>
      <p:pic>
        <p:nvPicPr>
          <p:cNvPr id="5" name="Content Placeholder 4">
            <a:extLst>
              <a:ext uri="{FF2B5EF4-FFF2-40B4-BE49-F238E27FC236}">
                <a16:creationId xmlns:a16="http://schemas.microsoft.com/office/drawing/2014/main" id="{8343DCF6-3DA1-129D-B4B2-D5D92384D1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4423" y="1793289"/>
            <a:ext cx="6462944" cy="4199137"/>
          </a:xfrm>
        </p:spPr>
      </p:pic>
    </p:spTree>
    <p:extLst>
      <p:ext uri="{BB962C8B-B14F-4D97-AF65-F5344CB8AC3E}">
        <p14:creationId xmlns:p14="http://schemas.microsoft.com/office/powerpoint/2010/main" val="2144567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9B4A8-9EFA-9548-A77D-6F34B4F19868}"/>
              </a:ext>
            </a:extLst>
          </p:cNvPr>
          <p:cNvSpPr>
            <a:spLocks noGrp="1"/>
          </p:cNvSpPr>
          <p:nvPr>
            <p:ph type="title"/>
          </p:nvPr>
        </p:nvSpPr>
        <p:spPr>
          <a:xfrm>
            <a:off x="598503" y="134306"/>
            <a:ext cx="10515600" cy="531520"/>
          </a:xfrm>
        </p:spPr>
        <p:txBody>
          <a:bodyPr>
            <a:normAutofit fontScale="90000"/>
          </a:bodyPr>
          <a:lstStyle/>
          <a:p>
            <a:r>
              <a:rPr lang="en-US" dirty="0"/>
              <a:t>Internet Architecture</a:t>
            </a:r>
            <a:endParaRPr lang="en-IN" dirty="0"/>
          </a:p>
        </p:txBody>
      </p:sp>
      <p:sp>
        <p:nvSpPr>
          <p:cNvPr id="3" name="Content Placeholder 2">
            <a:extLst>
              <a:ext uri="{FF2B5EF4-FFF2-40B4-BE49-F238E27FC236}">
                <a16:creationId xmlns:a16="http://schemas.microsoft.com/office/drawing/2014/main" id="{CDE996C4-A7AD-25EE-7984-B1487C4F81B7}"/>
              </a:ext>
            </a:extLst>
          </p:cNvPr>
          <p:cNvSpPr>
            <a:spLocks noGrp="1"/>
          </p:cNvSpPr>
          <p:nvPr>
            <p:ph idx="1"/>
          </p:nvPr>
        </p:nvSpPr>
        <p:spPr>
          <a:xfrm>
            <a:off x="417250" y="1091954"/>
            <a:ext cx="11774750" cy="5766046"/>
          </a:xfrm>
        </p:spPr>
        <p:txBody>
          <a:bodyPr>
            <a:normAutofit lnSpcReduction="10000"/>
          </a:bodyPr>
          <a:lstStyle/>
          <a:p>
            <a:r>
              <a:rPr lang="en-US" b="0" i="0" dirty="0">
                <a:solidFill>
                  <a:srgbClr val="000000"/>
                </a:solidFill>
                <a:effectLst/>
                <a:latin typeface="Calibri_5_7"/>
              </a:rPr>
              <a:t>The potential of cloud platforms grows in parallel with advancements in Internet connectivity and service quality.</a:t>
            </a:r>
          </a:p>
          <a:p>
            <a:pPr marL="0" indent="0">
              <a:buNone/>
            </a:pPr>
            <a:endParaRPr lang="en-US" b="0" i="0" dirty="0">
              <a:solidFill>
                <a:srgbClr val="000000"/>
              </a:solidFill>
              <a:effectLst/>
              <a:latin typeface="Calibri_5_7"/>
            </a:endParaRPr>
          </a:p>
          <a:p>
            <a:pPr algn="l"/>
            <a:r>
              <a:rPr lang="en-IN" b="0" i="0" dirty="0">
                <a:solidFill>
                  <a:srgbClr val="000000"/>
                </a:solidFill>
                <a:effectLst/>
                <a:latin typeface="ff1"/>
              </a:rPr>
              <a:t>Internet Service Providers (ISPs)</a:t>
            </a:r>
            <a:endParaRPr lang="en-IN" b="0" i="0" dirty="0">
              <a:solidFill>
                <a:srgbClr val="000000"/>
              </a:solidFill>
              <a:effectLst/>
              <a:latin typeface="Source Sans Pro" panose="020B0503030403020204" pitchFamily="34" charset="0"/>
            </a:endParaRPr>
          </a:p>
          <a:p>
            <a:pPr algn="l"/>
            <a:r>
              <a:rPr lang="en-IN" b="0" i="0" dirty="0">
                <a:solidFill>
                  <a:srgbClr val="000000"/>
                </a:solidFill>
                <a:effectLst/>
                <a:latin typeface="ff1"/>
              </a:rPr>
              <a:t>Connectionless Packet Switching (Datagram Networks)</a:t>
            </a:r>
            <a:endParaRPr lang="en-IN" b="0" i="0" dirty="0">
              <a:solidFill>
                <a:srgbClr val="000000"/>
              </a:solidFill>
              <a:effectLst/>
              <a:latin typeface="Source Sans Pro" panose="020B0503030403020204" pitchFamily="34" charset="0"/>
            </a:endParaRPr>
          </a:p>
          <a:p>
            <a:pPr algn="l"/>
            <a:r>
              <a:rPr lang="en-IN" b="0" i="0" dirty="0">
                <a:solidFill>
                  <a:srgbClr val="000000"/>
                </a:solidFill>
                <a:effectLst/>
                <a:latin typeface="ff1"/>
              </a:rPr>
              <a:t>Router-Based Interconnectivity</a:t>
            </a:r>
            <a:endParaRPr lang="en-IN" b="0" i="0" dirty="0">
              <a:solidFill>
                <a:srgbClr val="000000"/>
              </a:solidFill>
              <a:effectLst/>
              <a:latin typeface="Source Sans Pro" panose="020B0503030403020204" pitchFamily="34" charset="0"/>
            </a:endParaRPr>
          </a:p>
          <a:p>
            <a:pPr marL="971550" lvl="1" indent="-514350">
              <a:buFont typeface="+mj-lt"/>
              <a:buAutoNum type="arabicPeriod"/>
            </a:pPr>
            <a:r>
              <a:rPr lang="en-IN" b="0" i="0" dirty="0">
                <a:solidFill>
                  <a:srgbClr val="000000"/>
                </a:solidFill>
                <a:effectLst/>
                <a:latin typeface="ff1"/>
              </a:rPr>
              <a:t>Physical Network</a:t>
            </a:r>
            <a:endParaRPr lang="en-IN" b="0" i="0" dirty="0">
              <a:solidFill>
                <a:srgbClr val="000000"/>
              </a:solidFill>
              <a:effectLst/>
              <a:latin typeface="Source Sans Pro" panose="020B0503030403020204" pitchFamily="34" charset="0"/>
            </a:endParaRPr>
          </a:p>
          <a:p>
            <a:pPr marL="971550" lvl="1" indent="-514350">
              <a:buFont typeface="+mj-lt"/>
              <a:buAutoNum type="arabicPeriod"/>
            </a:pPr>
            <a:r>
              <a:rPr lang="en-IN" b="0" i="0" dirty="0">
                <a:solidFill>
                  <a:srgbClr val="000000"/>
                </a:solidFill>
                <a:effectLst/>
                <a:latin typeface="ff1"/>
              </a:rPr>
              <a:t>Transport Layer Protocol</a:t>
            </a:r>
            <a:endParaRPr lang="en-IN" b="0" i="0" dirty="0">
              <a:solidFill>
                <a:srgbClr val="000000"/>
              </a:solidFill>
              <a:effectLst/>
              <a:latin typeface="Source Sans Pro" panose="020B0503030403020204" pitchFamily="34" charset="0"/>
            </a:endParaRPr>
          </a:p>
          <a:p>
            <a:pPr marL="971550" lvl="1" indent="-514350">
              <a:buFont typeface="+mj-lt"/>
              <a:buAutoNum type="arabicPeriod"/>
            </a:pPr>
            <a:r>
              <a:rPr lang="en-IN" b="0" i="0" dirty="0">
                <a:solidFill>
                  <a:srgbClr val="000000"/>
                </a:solidFill>
                <a:effectLst/>
                <a:latin typeface="ff1"/>
              </a:rPr>
              <a:t>Application Layer Protocol</a:t>
            </a:r>
            <a:endParaRPr lang="en-IN" b="0" i="0" dirty="0">
              <a:solidFill>
                <a:srgbClr val="000000"/>
              </a:solidFill>
              <a:effectLst/>
              <a:latin typeface="Source Sans Pro" panose="020B0503030403020204" pitchFamily="34" charset="0"/>
            </a:endParaRPr>
          </a:p>
          <a:p>
            <a:pPr algn="l"/>
            <a:r>
              <a:rPr lang="en-IN" b="0" i="0" dirty="0">
                <a:solidFill>
                  <a:srgbClr val="000000"/>
                </a:solidFill>
                <a:effectLst/>
                <a:latin typeface="ff1"/>
              </a:rPr>
              <a:t>Technical and Business Considerations</a:t>
            </a:r>
            <a:endParaRPr lang="en-IN" b="0" i="0" dirty="0">
              <a:solidFill>
                <a:srgbClr val="000000"/>
              </a:solidFill>
              <a:effectLst/>
              <a:latin typeface="Source Sans Pro" panose="020B0503030403020204" pitchFamily="34" charset="0"/>
            </a:endParaRPr>
          </a:p>
          <a:p>
            <a:pPr marL="971550" lvl="1" indent="-514350">
              <a:buFont typeface="+mj-lt"/>
              <a:buAutoNum type="arabicPeriod"/>
            </a:pPr>
            <a:r>
              <a:rPr lang="en-IN" b="0" i="0" dirty="0">
                <a:solidFill>
                  <a:srgbClr val="000000"/>
                </a:solidFill>
                <a:effectLst/>
                <a:latin typeface="ff1"/>
              </a:rPr>
              <a:t>Connectivity Issues</a:t>
            </a:r>
          </a:p>
          <a:p>
            <a:pPr marL="971550" lvl="1" indent="-514350">
              <a:buFont typeface="+mj-lt"/>
              <a:buAutoNum type="arabicPeriod"/>
            </a:pPr>
            <a:r>
              <a:rPr lang="en-IN" sz="2400" b="0" i="0" dirty="0">
                <a:solidFill>
                  <a:srgbClr val="000000"/>
                </a:solidFill>
                <a:effectLst/>
                <a:latin typeface="ff1"/>
              </a:rPr>
              <a:t> Network Bandwidth and Latency Issues</a:t>
            </a:r>
          </a:p>
          <a:p>
            <a:pPr marL="971550" lvl="1" indent="-514350">
              <a:buFont typeface="+mj-lt"/>
              <a:buAutoNum type="arabicPeriod"/>
            </a:pPr>
            <a:r>
              <a:rPr lang="en-IN" sz="2400" b="0" i="0" dirty="0">
                <a:solidFill>
                  <a:srgbClr val="000000"/>
                </a:solidFill>
                <a:effectLst/>
                <a:latin typeface="ff1"/>
              </a:rPr>
              <a:t>Cloud Carrier and Cloud Provider Selection</a:t>
            </a:r>
            <a:endParaRPr lang="en-IN" sz="2400" b="0" i="0" dirty="0">
              <a:solidFill>
                <a:srgbClr val="000000"/>
              </a:solidFill>
              <a:effectLst/>
              <a:latin typeface="Source Sans Pro" panose="020B0503030403020204" pitchFamily="34" charset="0"/>
            </a:endParaRPr>
          </a:p>
          <a:p>
            <a:pPr marL="0" indent="0">
              <a:buNone/>
            </a:pPr>
            <a:endParaRPr lang="en-IN"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A36D8929-2BB2-4A52-67DB-68FEB9765CBB}"/>
                  </a:ext>
                </a:extLst>
              </p14:cNvPr>
              <p14:cNvContentPartPr/>
              <p14:nvPr/>
            </p14:nvContentPartPr>
            <p14:xfrm>
              <a:off x="10169640" y="1669680"/>
              <a:ext cx="1779480" cy="4643640"/>
            </p14:xfrm>
          </p:contentPart>
        </mc:Choice>
        <mc:Fallback>
          <p:pic>
            <p:nvPicPr>
              <p:cNvPr id="4" name="Ink 3">
                <a:extLst>
                  <a:ext uri="{FF2B5EF4-FFF2-40B4-BE49-F238E27FC236}">
                    <a16:creationId xmlns:a16="http://schemas.microsoft.com/office/drawing/2014/main" id="{A36D8929-2BB2-4A52-67DB-68FEB9765CBB}"/>
                  </a:ext>
                </a:extLst>
              </p:cNvPr>
              <p:cNvPicPr/>
              <p:nvPr/>
            </p:nvPicPr>
            <p:blipFill>
              <a:blip r:embed="rId3"/>
              <a:stretch>
                <a:fillRect/>
              </a:stretch>
            </p:blipFill>
            <p:spPr>
              <a:xfrm>
                <a:off x="10160280" y="1660320"/>
                <a:ext cx="1798200" cy="4662360"/>
              </a:xfrm>
              <a:prstGeom prst="rect">
                <a:avLst/>
              </a:prstGeom>
            </p:spPr>
          </p:pic>
        </mc:Fallback>
      </mc:AlternateContent>
    </p:spTree>
    <p:extLst>
      <p:ext uri="{BB962C8B-B14F-4D97-AF65-F5344CB8AC3E}">
        <p14:creationId xmlns:p14="http://schemas.microsoft.com/office/powerpoint/2010/main" val="5907469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973E3-C7AE-1AE7-6A77-67C776086BB7}"/>
              </a:ext>
            </a:extLst>
          </p:cNvPr>
          <p:cNvSpPr>
            <a:spLocks noGrp="1"/>
          </p:cNvSpPr>
          <p:nvPr>
            <p:ph type="title"/>
          </p:nvPr>
        </p:nvSpPr>
        <p:spPr/>
        <p:txBody>
          <a:bodyPr/>
          <a:lstStyle/>
          <a:p>
            <a:r>
              <a:rPr lang="en-US" dirty="0"/>
              <a:t>Virtualization Management</a:t>
            </a:r>
            <a:endParaRPr lang="en-IN" dirty="0"/>
          </a:p>
        </p:txBody>
      </p:sp>
      <p:sp>
        <p:nvSpPr>
          <p:cNvPr id="3" name="Content Placeholder 2">
            <a:extLst>
              <a:ext uri="{FF2B5EF4-FFF2-40B4-BE49-F238E27FC236}">
                <a16:creationId xmlns:a16="http://schemas.microsoft.com/office/drawing/2014/main" id="{72864044-E114-A689-42D2-DEA8652527B0}"/>
              </a:ext>
            </a:extLst>
          </p:cNvPr>
          <p:cNvSpPr>
            <a:spLocks noGrp="1"/>
          </p:cNvSpPr>
          <p:nvPr>
            <p:ph idx="1"/>
          </p:nvPr>
        </p:nvSpPr>
        <p:spPr>
          <a:xfrm>
            <a:off x="355107" y="1825625"/>
            <a:ext cx="11532093" cy="4351338"/>
          </a:xfrm>
        </p:spPr>
        <p:txBody>
          <a:bodyPr/>
          <a:lstStyle/>
          <a:p>
            <a:pPr algn="l"/>
            <a:r>
              <a:rPr lang="en-US" b="0" i="0" dirty="0">
                <a:solidFill>
                  <a:srgbClr val="000000"/>
                </a:solidFill>
                <a:effectLst/>
                <a:latin typeface="ff1"/>
              </a:rPr>
              <a:t>Modern virtualization software provides several </a:t>
            </a:r>
            <a:r>
              <a:rPr lang="en-US" b="0" i="0" dirty="0">
                <a:solidFill>
                  <a:srgbClr val="FF0000"/>
                </a:solidFill>
                <a:effectLst/>
                <a:latin typeface="ff1"/>
              </a:rPr>
              <a:t>advanced management functions</a:t>
            </a:r>
            <a:r>
              <a:rPr lang="en-US" b="0" i="0" dirty="0">
                <a:solidFill>
                  <a:srgbClr val="000000"/>
                </a:solidFill>
                <a:effectLst/>
                <a:latin typeface="ff1"/>
              </a:rPr>
              <a:t> that can automate administration tasks and </a:t>
            </a:r>
            <a:r>
              <a:rPr lang="en-US" b="0" i="0" dirty="0">
                <a:solidFill>
                  <a:srgbClr val="FF0000"/>
                </a:solidFill>
                <a:effectLst/>
                <a:latin typeface="ff1"/>
              </a:rPr>
              <a:t>reduce the overall operational burden on virtualized IT resources.</a:t>
            </a:r>
            <a:endParaRPr lang="en-US" b="0" i="0" dirty="0">
              <a:solidFill>
                <a:srgbClr val="FF0000"/>
              </a:solidFill>
              <a:effectLst/>
              <a:latin typeface="Source Sans Pro" panose="020B0503030403020204" pitchFamily="34" charset="0"/>
            </a:endParaRPr>
          </a:p>
          <a:p>
            <a:pPr algn="l"/>
            <a:r>
              <a:rPr lang="en-US" b="0" i="0" dirty="0">
                <a:solidFill>
                  <a:srgbClr val="000000"/>
                </a:solidFill>
                <a:effectLst/>
                <a:latin typeface="ff1"/>
              </a:rPr>
              <a:t>Virtualized IT resource management is often </a:t>
            </a:r>
            <a:r>
              <a:rPr lang="en-US" b="0" i="0" dirty="0">
                <a:solidFill>
                  <a:srgbClr val="FF0000"/>
                </a:solidFill>
                <a:effectLst/>
                <a:latin typeface="ff1"/>
              </a:rPr>
              <a:t>supported by </a:t>
            </a:r>
            <a:r>
              <a:rPr lang="en-US" b="0" i="0" dirty="0">
                <a:solidFill>
                  <a:srgbClr val="FF0000"/>
                </a:solidFill>
                <a:effectLst/>
                <a:latin typeface="ff6"/>
              </a:rPr>
              <a:t>virtualization infrastructure management (VIM) </a:t>
            </a:r>
            <a:r>
              <a:rPr lang="en-US" b="0" i="0" dirty="0">
                <a:solidFill>
                  <a:srgbClr val="000000"/>
                </a:solidFill>
                <a:effectLst/>
                <a:latin typeface="ff1"/>
              </a:rPr>
              <a:t>tools that collectively manage virtual IT resources and rely on a centralized management module.</a:t>
            </a:r>
            <a:endParaRPr lang="en-US" b="0" i="0" dirty="0">
              <a:solidFill>
                <a:srgbClr val="000000"/>
              </a:solidFill>
              <a:effectLst/>
              <a:latin typeface="Source Sans Pro" panose="020B0503030403020204" pitchFamily="34" charset="0"/>
            </a:endParaRPr>
          </a:p>
          <a:p>
            <a:pPr marL="0" indent="0">
              <a:buNone/>
            </a:pPr>
            <a:endParaRPr lang="en-IN" dirty="0"/>
          </a:p>
        </p:txBody>
      </p:sp>
    </p:spTree>
    <p:extLst>
      <p:ext uri="{BB962C8B-B14F-4D97-AF65-F5344CB8AC3E}">
        <p14:creationId xmlns:p14="http://schemas.microsoft.com/office/powerpoint/2010/main" val="17170437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24C12-20FB-0AD1-52E7-3C893E09EC31}"/>
              </a:ext>
            </a:extLst>
          </p:cNvPr>
          <p:cNvSpPr>
            <a:spLocks noGrp="1"/>
          </p:cNvSpPr>
          <p:nvPr>
            <p:ph type="title"/>
          </p:nvPr>
        </p:nvSpPr>
        <p:spPr>
          <a:xfrm>
            <a:off x="527480" y="-87635"/>
            <a:ext cx="10515600" cy="904382"/>
          </a:xfrm>
        </p:spPr>
        <p:txBody>
          <a:bodyPr/>
          <a:lstStyle/>
          <a:p>
            <a:r>
              <a:rPr lang="en-US" dirty="0"/>
              <a:t>Technical and Business Considerations</a:t>
            </a:r>
            <a:endParaRPr lang="en-IN" dirty="0"/>
          </a:p>
        </p:txBody>
      </p:sp>
      <p:sp>
        <p:nvSpPr>
          <p:cNvPr id="3" name="Content Placeholder 2">
            <a:extLst>
              <a:ext uri="{FF2B5EF4-FFF2-40B4-BE49-F238E27FC236}">
                <a16:creationId xmlns:a16="http://schemas.microsoft.com/office/drawing/2014/main" id="{47B15757-94F5-8A51-D64F-E87032B690AC}"/>
              </a:ext>
            </a:extLst>
          </p:cNvPr>
          <p:cNvSpPr>
            <a:spLocks noGrp="1"/>
          </p:cNvSpPr>
          <p:nvPr>
            <p:ph idx="1"/>
          </p:nvPr>
        </p:nvSpPr>
        <p:spPr>
          <a:xfrm>
            <a:off x="221941" y="1012056"/>
            <a:ext cx="11789545" cy="5738272"/>
          </a:xfrm>
        </p:spPr>
        <p:txBody>
          <a:bodyPr>
            <a:normAutofit/>
          </a:bodyPr>
          <a:lstStyle/>
          <a:p>
            <a:pPr algn="l"/>
            <a:r>
              <a:rPr lang="en-US" b="0" i="1" dirty="0">
                <a:solidFill>
                  <a:srgbClr val="FF0000"/>
                </a:solidFill>
                <a:effectLst/>
                <a:latin typeface="ff6"/>
              </a:rPr>
              <a:t>Performance Overhead</a:t>
            </a:r>
            <a:r>
              <a:rPr lang="en-US" b="0" i="0" dirty="0">
                <a:solidFill>
                  <a:srgbClr val="000000"/>
                </a:solidFill>
                <a:effectLst/>
                <a:latin typeface="ff0"/>
              </a:rPr>
              <a:t>–</a:t>
            </a:r>
            <a:r>
              <a:rPr lang="en-US" b="0" i="0" dirty="0">
                <a:solidFill>
                  <a:srgbClr val="000000"/>
                </a:solidFill>
                <a:effectLst/>
                <a:latin typeface="ff1"/>
              </a:rPr>
              <a:t>Virtualization </a:t>
            </a:r>
            <a:r>
              <a:rPr lang="en-US" b="0" i="0" dirty="0">
                <a:solidFill>
                  <a:srgbClr val="FF0000"/>
                </a:solidFill>
                <a:effectLst/>
                <a:latin typeface="ff1"/>
              </a:rPr>
              <a:t>may not be ideal </a:t>
            </a:r>
            <a:r>
              <a:rPr lang="en-US" b="0" i="0" dirty="0">
                <a:solidFill>
                  <a:srgbClr val="000000"/>
                </a:solidFill>
                <a:effectLst/>
                <a:latin typeface="ff1"/>
              </a:rPr>
              <a:t>for complex systems that have high workloads with little use for resource sharing and replication.</a:t>
            </a:r>
            <a:endParaRPr lang="en-US" b="0" i="0" dirty="0">
              <a:solidFill>
                <a:srgbClr val="000000"/>
              </a:solidFill>
              <a:effectLst/>
              <a:latin typeface="Source Sans Pro" panose="020B0503030403020204" pitchFamily="34" charset="0"/>
            </a:endParaRPr>
          </a:p>
          <a:p>
            <a:pPr algn="l"/>
            <a:r>
              <a:rPr lang="en-US" b="0" i="1" dirty="0">
                <a:solidFill>
                  <a:srgbClr val="FF0000"/>
                </a:solidFill>
                <a:effectLst/>
                <a:latin typeface="ff6"/>
              </a:rPr>
              <a:t>Special Hardware Compatibility</a:t>
            </a:r>
            <a:r>
              <a:rPr lang="en-US" b="0" i="0" dirty="0">
                <a:solidFill>
                  <a:srgbClr val="000000"/>
                </a:solidFill>
                <a:effectLst/>
                <a:latin typeface="ff0"/>
              </a:rPr>
              <a:t>–</a:t>
            </a:r>
            <a:r>
              <a:rPr lang="en-US" b="0" i="0" dirty="0">
                <a:solidFill>
                  <a:srgbClr val="000000"/>
                </a:solidFill>
                <a:effectLst/>
                <a:latin typeface="ff1"/>
              </a:rPr>
              <a:t>Many hardware vendors that distribute specialized hardware may not have device driver versions that are compatible with virtualization software.</a:t>
            </a:r>
            <a:endParaRPr lang="en-US" b="0" i="0" dirty="0">
              <a:solidFill>
                <a:srgbClr val="000000"/>
              </a:solidFill>
              <a:effectLst/>
              <a:latin typeface="Source Sans Pro" panose="020B0503030403020204" pitchFamily="34" charset="0"/>
            </a:endParaRPr>
          </a:p>
          <a:p>
            <a:pPr algn="l"/>
            <a:r>
              <a:rPr lang="en-US" b="0" i="1" dirty="0">
                <a:solidFill>
                  <a:srgbClr val="FF0000"/>
                </a:solidFill>
                <a:effectLst/>
                <a:latin typeface="ff6"/>
              </a:rPr>
              <a:t>Portability</a:t>
            </a:r>
            <a:r>
              <a:rPr lang="en-US" b="0" i="0" dirty="0">
                <a:solidFill>
                  <a:srgbClr val="000000"/>
                </a:solidFill>
                <a:effectLst/>
                <a:latin typeface="ff0"/>
              </a:rPr>
              <a:t>–</a:t>
            </a:r>
            <a:r>
              <a:rPr lang="en-US" b="0" i="0" dirty="0">
                <a:solidFill>
                  <a:srgbClr val="000000"/>
                </a:solidFill>
                <a:effectLst/>
                <a:latin typeface="ff1"/>
              </a:rPr>
              <a:t>The programmatic and management interfaces that establish</a:t>
            </a:r>
            <a:r>
              <a:rPr lang="en-US" dirty="0">
                <a:solidFill>
                  <a:srgbClr val="000000"/>
                </a:solidFill>
                <a:latin typeface="Source Sans Pro" panose="020B0503030403020204" pitchFamily="34" charset="0"/>
              </a:rPr>
              <a:t> </a:t>
            </a:r>
            <a:r>
              <a:rPr lang="en-US" b="0" i="0" dirty="0">
                <a:solidFill>
                  <a:srgbClr val="000000"/>
                </a:solidFill>
                <a:effectLst/>
                <a:latin typeface="ff1"/>
              </a:rPr>
              <a:t>administration environments for a virtualization program to operate with</a:t>
            </a:r>
            <a:r>
              <a:rPr lang="en-US" dirty="0">
                <a:solidFill>
                  <a:srgbClr val="000000"/>
                </a:solidFill>
                <a:latin typeface="Source Sans Pro" panose="020B0503030403020204" pitchFamily="34" charset="0"/>
              </a:rPr>
              <a:t> </a:t>
            </a:r>
            <a:r>
              <a:rPr lang="en-US" b="0" i="0" dirty="0">
                <a:solidFill>
                  <a:srgbClr val="000000"/>
                </a:solidFill>
                <a:effectLst/>
                <a:latin typeface="ff1"/>
              </a:rPr>
              <a:t>various virtualization solutions can </a:t>
            </a:r>
            <a:r>
              <a:rPr lang="en-US" b="0" i="0" dirty="0">
                <a:solidFill>
                  <a:srgbClr val="FF0000"/>
                </a:solidFill>
                <a:effectLst/>
                <a:latin typeface="ff1"/>
              </a:rPr>
              <a:t>introduce portability gaps due to incompatibilities</a:t>
            </a:r>
            <a:r>
              <a:rPr lang="en-US" b="0" i="0" dirty="0">
                <a:solidFill>
                  <a:srgbClr val="000000"/>
                </a:solidFill>
                <a:effectLst/>
                <a:latin typeface="ff1"/>
              </a:rPr>
              <a:t>. Initiatives such as </a:t>
            </a:r>
            <a:r>
              <a:rPr lang="en-US" b="0" i="0" u="none" strike="noStrike" dirty="0">
                <a:solidFill>
                  <a:srgbClr val="006666"/>
                </a:solidFill>
                <a:effectLst/>
                <a:latin typeface="ff1"/>
                <a:hlinkClick r:id="rId2"/>
              </a:rPr>
              <a:t>Open Virtualization Format (OVF)</a:t>
            </a:r>
            <a:r>
              <a:rPr lang="en-US" b="0" i="0" u="none" strike="noStrike" dirty="0">
                <a:solidFill>
                  <a:srgbClr val="006666"/>
                </a:solidFill>
                <a:effectLst/>
                <a:latin typeface="ff1"/>
              </a:rPr>
              <a:t> </a:t>
            </a:r>
            <a:r>
              <a:rPr lang="en-US" b="0" i="0" dirty="0">
                <a:solidFill>
                  <a:srgbClr val="000000"/>
                </a:solidFill>
                <a:effectLst/>
                <a:latin typeface="ff1"/>
              </a:rPr>
              <a:t>for the standardization of virtual disk image formats are dedicated to alleviating this concern.</a:t>
            </a:r>
            <a:endParaRPr lang="en-US" b="0" i="0" dirty="0">
              <a:solidFill>
                <a:srgbClr val="000000"/>
              </a:solidFill>
              <a:effectLst/>
              <a:latin typeface="Source Sans Pro" panose="020B0503030403020204" pitchFamily="34" charset="0"/>
            </a:endParaRPr>
          </a:p>
          <a:p>
            <a:endParaRPr lang="en-IN" dirty="0"/>
          </a:p>
        </p:txBody>
      </p:sp>
    </p:spTree>
    <p:extLst>
      <p:ext uri="{BB962C8B-B14F-4D97-AF65-F5344CB8AC3E}">
        <p14:creationId xmlns:p14="http://schemas.microsoft.com/office/powerpoint/2010/main" val="24684257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D542C-5F49-BECC-2D7C-4429581DF89D}"/>
              </a:ext>
            </a:extLst>
          </p:cNvPr>
          <p:cNvSpPr>
            <a:spLocks noGrp="1"/>
          </p:cNvSpPr>
          <p:nvPr>
            <p:ph type="title"/>
          </p:nvPr>
        </p:nvSpPr>
        <p:spPr>
          <a:xfrm>
            <a:off x="465338" y="87374"/>
            <a:ext cx="10515600" cy="593663"/>
          </a:xfrm>
        </p:spPr>
        <p:txBody>
          <a:bodyPr>
            <a:normAutofit fontScale="90000"/>
          </a:bodyPr>
          <a:lstStyle/>
          <a:p>
            <a:r>
              <a:rPr lang="en-US" b="1" dirty="0">
                <a:solidFill>
                  <a:schemeClr val="accent1"/>
                </a:solidFill>
              </a:rPr>
              <a:t>4- Web Technology</a:t>
            </a:r>
            <a:endParaRPr lang="en-IN" b="1" dirty="0">
              <a:solidFill>
                <a:schemeClr val="accent1"/>
              </a:solidFill>
            </a:endParaRPr>
          </a:p>
        </p:txBody>
      </p:sp>
      <p:sp>
        <p:nvSpPr>
          <p:cNvPr id="3" name="Content Placeholder 2">
            <a:extLst>
              <a:ext uri="{FF2B5EF4-FFF2-40B4-BE49-F238E27FC236}">
                <a16:creationId xmlns:a16="http://schemas.microsoft.com/office/drawing/2014/main" id="{0A7F3E80-E5BA-1051-73D9-27C60B6DF041}"/>
              </a:ext>
            </a:extLst>
          </p:cNvPr>
          <p:cNvSpPr>
            <a:spLocks noGrp="1"/>
          </p:cNvSpPr>
          <p:nvPr>
            <p:ph idx="1"/>
          </p:nvPr>
        </p:nvSpPr>
        <p:spPr>
          <a:xfrm>
            <a:off x="230819" y="914400"/>
            <a:ext cx="11736280" cy="5856226"/>
          </a:xfrm>
        </p:spPr>
        <p:txBody>
          <a:bodyPr/>
          <a:lstStyle/>
          <a:p>
            <a:pPr algn="l"/>
            <a:r>
              <a:rPr lang="en-US" sz="2000" b="0" i="0" dirty="0">
                <a:solidFill>
                  <a:srgbClr val="000000"/>
                </a:solidFill>
                <a:effectLst/>
                <a:latin typeface="ff1"/>
              </a:rPr>
              <a:t>Cloud</a:t>
            </a:r>
            <a:r>
              <a:rPr lang="en-US" sz="2000" dirty="0">
                <a:solidFill>
                  <a:srgbClr val="000000"/>
                </a:solidFill>
                <a:latin typeface="Source Sans Pro" panose="020B0503030403020204" pitchFamily="34" charset="0"/>
              </a:rPr>
              <a:t> </a:t>
            </a:r>
            <a:r>
              <a:rPr lang="en-US" sz="2000" b="0" i="0" dirty="0">
                <a:solidFill>
                  <a:srgbClr val="000000"/>
                </a:solidFill>
                <a:effectLst/>
                <a:latin typeface="ff0"/>
              </a:rPr>
              <a:t>computing’s fundamental reliance on internetworking, Web browser </a:t>
            </a:r>
            <a:r>
              <a:rPr lang="en-US" sz="2000" b="0" i="0" dirty="0">
                <a:solidFill>
                  <a:srgbClr val="000000"/>
                </a:solidFill>
                <a:effectLst/>
                <a:latin typeface="ff1"/>
              </a:rPr>
              <a:t>universality, and the ease of Web-based service development.</a:t>
            </a:r>
            <a:endParaRPr lang="en-US" sz="2000" b="0" i="0" dirty="0">
              <a:solidFill>
                <a:srgbClr val="000000"/>
              </a:solidFill>
              <a:effectLst/>
              <a:latin typeface="Source Sans Pro" panose="020B0503030403020204" pitchFamily="34" charset="0"/>
            </a:endParaRPr>
          </a:p>
          <a:p>
            <a:pPr algn="l"/>
            <a:r>
              <a:rPr lang="en-US" sz="2000" b="0" i="0" dirty="0">
                <a:solidFill>
                  <a:srgbClr val="000000"/>
                </a:solidFill>
                <a:effectLst/>
                <a:latin typeface="ff1"/>
              </a:rPr>
              <a:t>Web technology is generally used as both the </a:t>
            </a:r>
            <a:r>
              <a:rPr lang="en-US" sz="2000" b="0" i="0" dirty="0">
                <a:solidFill>
                  <a:srgbClr val="FF0000"/>
                </a:solidFill>
                <a:effectLst/>
                <a:latin typeface="ff1"/>
              </a:rPr>
              <a:t>implementation medium and the management interface </a:t>
            </a:r>
            <a:r>
              <a:rPr lang="en-US" sz="2000" b="0" i="0" dirty="0">
                <a:solidFill>
                  <a:srgbClr val="000000"/>
                </a:solidFill>
                <a:effectLst/>
                <a:latin typeface="ff1"/>
              </a:rPr>
              <a:t>for cloud services.</a:t>
            </a:r>
          </a:p>
          <a:p>
            <a:pPr algn="l"/>
            <a:r>
              <a:rPr lang="en-US" sz="2000" dirty="0">
                <a:solidFill>
                  <a:srgbClr val="000000"/>
                </a:solidFill>
                <a:latin typeface="ff1"/>
              </a:rPr>
              <a:t>Web Technology refers to the means by which computers communicate with each other using </a:t>
            </a:r>
            <a:r>
              <a:rPr lang="en-US" sz="2000" dirty="0">
                <a:solidFill>
                  <a:srgbClr val="FF0000"/>
                </a:solidFill>
                <a:latin typeface="ff1"/>
              </a:rPr>
              <a:t>markup languages and multimedia packages.</a:t>
            </a:r>
            <a:endParaRPr lang="en-US" sz="2000" b="0" i="0" dirty="0">
              <a:solidFill>
                <a:srgbClr val="FF0000"/>
              </a:solidFill>
              <a:effectLst/>
              <a:latin typeface="ff1"/>
            </a:endParaRPr>
          </a:p>
          <a:p>
            <a:pPr marL="0" indent="0" algn="l">
              <a:buNone/>
            </a:pPr>
            <a:r>
              <a:rPr lang="en-US" dirty="0">
                <a:solidFill>
                  <a:srgbClr val="000000"/>
                </a:solidFill>
                <a:latin typeface="ff1"/>
              </a:rPr>
              <a:t>Basic Technology:</a:t>
            </a:r>
          </a:p>
          <a:p>
            <a:r>
              <a:rPr lang="en-US" sz="2400" b="0" i="0" dirty="0">
                <a:solidFill>
                  <a:srgbClr val="000000"/>
                </a:solidFill>
                <a:effectLst/>
                <a:latin typeface="ff1"/>
              </a:rPr>
              <a:t>Uniform Resource Locator (URL)</a:t>
            </a:r>
          </a:p>
          <a:p>
            <a:r>
              <a:rPr lang="en-US" sz="2400" dirty="0">
                <a:solidFill>
                  <a:srgbClr val="000000"/>
                </a:solidFill>
                <a:latin typeface="ff1"/>
              </a:rPr>
              <a:t>Hypertext Transfer Protocol (HTTP)</a:t>
            </a:r>
          </a:p>
          <a:p>
            <a:r>
              <a:rPr lang="en-US" sz="2400" b="0" i="0" dirty="0">
                <a:solidFill>
                  <a:srgbClr val="000000"/>
                </a:solidFill>
                <a:effectLst/>
                <a:latin typeface="ff1"/>
              </a:rPr>
              <a:t>Markup Language (HTMP, XML)</a:t>
            </a:r>
          </a:p>
          <a:p>
            <a:pPr marL="0" indent="0">
              <a:buNone/>
            </a:pPr>
            <a:r>
              <a:rPr lang="en-US" dirty="0">
                <a:solidFill>
                  <a:srgbClr val="000000"/>
                </a:solidFill>
                <a:latin typeface="ff1"/>
              </a:rPr>
              <a:t>Web Applications:</a:t>
            </a:r>
          </a:p>
          <a:p>
            <a:r>
              <a:rPr lang="en-US" sz="2400" b="0" i="0" dirty="0">
                <a:solidFill>
                  <a:srgbClr val="000000"/>
                </a:solidFill>
                <a:effectLst/>
                <a:latin typeface="ff1"/>
              </a:rPr>
              <a:t>Presentation </a:t>
            </a:r>
            <a:r>
              <a:rPr lang="en-US" sz="2400" dirty="0">
                <a:solidFill>
                  <a:srgbClr val="000000"/>
                </a:solidFill>
                <a:latin typeface="ff1"/>
              </a:rPr>
              <a:t>layer (user interface)</a:t>
            </a:r>
          </a:p>
          <a:p>
            <a:r>
              <a:rPr lang="en-US" sz="2400" b="0" i="0" dirty="0">
                <a:solidFill>
                  <a:srgbClr val="000000"/>
                </a:solidFill>
                <a:effectLst/>
                <a:latin typeface="ff1"/>
              </a:rPr>
              <a:t>Application layer (application logic in application server)</a:t>
            </a:r>
          </a:p>
          <a:p>
            <a:r>
              <a:rPr lang="en-US" sz="2400" dirty="0">
                <a:solidFill>
                  <a:srgbClr val="000000"/>
                </a:solidFill>
                <a:latin typeface="ff1"/>
              </a:rPr>
              <a:t>Data layer (data store in data server)</a:t>
            </a:r>
            <a:endParaRPr lang="en-US" sz="2400" b="0" i="0" dirty="0">
              <a:solidFill>
                <a:srgbClr val="000000"/>
              </a:solidFill>
              <a:effectLst/>
              <a:latin typeface="Source Sans Pro" panose="020B0503030403020204" pitchFamily="34" charset="0"/>
            </a:endParaRPr>
          </a:p>
          <a:p>
            <a:endParaRPr lang="en-IN" dirty="0"/>
          </a:p>
        </p:txBody>
      </p:sp>
    </p:spTree>
    <p:extLst>
      <p:ext uri="{BB962C8B-B14F-4D97-AF65-F5344CB8AC3E}">
        <p14:creationId xmlns:p14="http://schemas.microsoft.com/office/powerpoint/2010/main" val="31038956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73B33-6F08-9F74-F05D-8F68C772A86E}"/>
              </a:ext>
            </a:extLst>
          </p:cNvPr>
          <p:cNvSpPr>
            <a:spLocks noGrp="1"/>
          </p:cNvSpPr>
          <p:nvPr>
            <p:ph type="title"/>
          </p:nvPr>
        </p:nvSpPr>
        <p:spPr>
          <a:xfrm>
            <a:off x="252278" y="122884"/>
            <a:ext cx="10515600" cy="549275"/>
          </a:xfrm>
        </p:spPr>
        <p:txBody>
          <a:bodyPr>
            <a:normAutofit fontScale="90000"/>
          </a:bodyPr>
          <a:lstStyle/>
          <a:p>
            <a:r>
              <a:rPr lang="en-US" dirty="0"/>
              <a:t>Basic Web technology</a:t>
            </a:r>
            <a:endParaRPr lang="en-IN" dirty="0"/>
          </a:p>
        </p:txBody>
      </p:sp>
      <p:sp>
        <p:nvSpPr>
          <p:cNvPr id="3" name="Content Placeholder 2">
            <a:extLst>
              <a:ext uri="{FF2B5EF4-FFF2-40B4-BE49-F238E27FC236}">
                <a16:creationId xmlns:a16="http://schemas.microsoft.com/office/drawing/2014/main" id="{6527683F-237A-0AD3-C29D-B9E6BB4BB3BF}"/>
              </a:ext>
            </a:extLst>
          </p:cNvPr>
          <p:cNvSpPr>
            <a:spLocks noGrp="1"/>
          </p:cNvSpPr>
          <p:nvPr>
            <p:ph idx="1"/>
          </p:nvPr>
        </p:nvSpPr>
        <p:spPr>
          <a:xfrm>
            <a:off x="252277" y="896645"/>
            <a:ext cx="11661555" cy="5717219"/>
          </a:xfrm>
        </p:spPr>
        <p:txBody>
          <a:bodyPr>
            <a:normAutofit fontScale="92500" lnSpcReduction="10000"/>
          </a:bodyPr>
          <a:lstStyle/>
          <a:p>
            <a:r>
              <a:rPr lang="en-US" dirty="0"/>
              <a:t>The WWW is a system of interlinked IT resources that are accessed through the Internet.</a:t>
            </a:r>
          </a:p>
          <a:p>
            <a:r>
              <a:rPr lang="en-US" dirty="0"/>
              <a:t>The two basic components of the Web are the web browser client and the web server. </a:t>
            </a:r>
          </a:p>
          <a:p>
            <a:endParaRPr lang="en-US" dirty="0"/>
          </a:p>
          <a:p>
            <a:endParaRPr lang="en-US" dirty="0"/>
          </a:p>
          <a:p>
            <a:endParaRPr lang="en-US" dirty="0"/>
          </a:p>
          <a:p>
            <a:endParaRPr lang="en-US" dirty="0"/>
          </a:p>
          <a:p>
            <a:endParaRPr lang="en-US" dirty="0"/>
          </a:p>
          <a:p>
            <a:r>
              <a:rPr lang="en-US" dirty="0"/>
              <a:t>Other components such as proxies, caching services, gateways, and load balancers are used to improve the web application characteristics such as scalability and security.</a:t>
            </a:r>
          </a:p>
          <a:p>
            <a:r>
              <a:rPr lang="en-US" dirty="0"/>
              <a:t>The additional technologies reside in a layered architecture that is positioned between the client and the server.</a:t>
            </a:r>
            <a:endParaRPr lang="en-IN" dirty="0"/>
          </a:p>
        </p:txBody>
      </p:sp>
      <p:pic>
        <p:nvPicPr>
          <p:cNvPr id="5" name="Picture 4">
            <a:extLst>
              <a:ext uri="{FF2B5EF4-FFF2-40B4-BE49-F238E27FC236}">
                <a16:creationId xmlns:a16="http://schemas.microsoft.com/office/drawing/2014/main" id="{28DDD594-C50D-120C-3094-D9600E9E22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3829" y="2455230"/>
            <a:ext cx="4083727" cy="2143403"/>
          </a:xfrm>
          <a:prstGeom prst="rect">
            <a:avLst/>
          </a:prstGeom>
        </p:spPr>
      </p:pic>
    </p:spTree>
    <p:extLst>
      <p:ext uri="{BB962C8B-B14F-4D97-AF65-F5344CB8AC3E}">
        <p14:creationId xmlns:p14="http://schemas.microsoft.com/office/powerpoint/2010/main" val="14745538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B6B62-7248-E91F-8549-6736DDDBF477}"/>
              </a:ext>
            </a:extLst>
          </p:cNvPr>
          <p:cNvSpPr>
            <a:spLocks noGrp="1"/>
          </p:cNvSpPr>
          <p:nvPr>
            <p:ph type="title"/>
          </p:nvPr>
        </p:nvSpPr>
        <p:spPr>
          <a:xfrm>
            <a:off x="341050" y="131762"/>
            <a:ext cx="10515600" cy="549275"/>
          </a:xfrm>
        </p:spPr>
        <p:txBody>
          <a:bodyPr>
            <a:normAutofit fontScale="90000"/>
          </a:bodyPr>
          <a:lstStyle/>
          <a:p>
            <a:r>
              <a:rPr lang="en-US" dirty="0"/>
              <a:t>Uniform Resource Locator (URL)</a:t>
            </a:r>
            <a:endParaRPr lang="en-IN" dirty="0"/>
          </a:p>
        </p:txBody>
      </p:sp>
      <p:sp>
        <p:nvSpPr>
          <p:cNvPr id="3" name="Content Placeholder 2">
            <a:extLst>
              <a:ext uri="{FF2B5EF4-FFF2-40B4-BE49-F238E27FC236}">
                <a16:creationId xmlns:a16="http://schemas.microsoft.com/office/drawing/2014/main" id="{6502C260-3E64-D7D2-8BD2-CB9CDEE450D0}"/>
              </a:ext>
            </a:extLst>
          </p:cNvPr>
          <p:cNvSpPr>
            <a:spLocks noGrp="1"/>
          </p:cNvSpPr>
          <p:nvPr>
            <p:ph idx="1"/>
          </p:nvPr>
        </p:nvSpPr>
        <p:spPr>
          <a:xfrm>
            <a:off x="213064" y="1118586"/>
            <a:ext cx="11771790" cy="5672831"/>
          </a:xfrm>
        </p:spPr>
        <p:txBody>
          <a:bodyPr/>
          <a:lstStyle/>
          <a:p>
            <a:r>
              <a:rPr lang="en-US" dirty="0"/>
              <a:t>URL is a standard syntax used for creating identifiers that point to web-based resources, the URL is often structured using a logical network connection.</a:t>
            </a:r>
            <a:endParaRPr lang="en-IN" dirty="0"/>
          </a:p>
        </p:txBody>
      </p:sp>
      <p:pic>
        <p:nvPicPr>
          <p:cNvPr id="5" name="Picture 4">
            <a:extLst>
              <a:ext uri="{FF2B5EF4-FFF2-40B4-BE49-F238E27FC236}">
                <a16:creationId xmlns:a16="http://schemas.microsoft.com/office/drawing/2014/main" id="{37E14207-C7E9-63A5-2433-7543C6D681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4750" y="2337601"/>
            <a:ext cx="4762500" cy="2857500"/>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9489E69B-311A-2DB0-682E-0ED92CB9C3E5}"/>
                  </a:ext>
                </a:extLst>
              </p14:cNvPr>
              <p14:cNvContentPartPr/>
              <p14:nvPr/>
            </p14:nvContentPartPr>
            <p14:xfrm>
              <a:off x="1998720" y="5367240"/>
              <a:ext cx="8896680" cy="1043280"/>
            </p14:xfrm>
          </p:contentPart>
        </mc:Choice>
        <mc:Fallback>
          <p:pic>
            <p:nvPicPr>
              <p:cNvPr id="4" name="Ink 3">
                <a:extLst>
                  <a:ext uri="{FF2B5EF4-FFF2-40B4-BE49-F238E27FC236}">
                    <a16:creationId xmlns:a16="http://schemas.microsoft.com/office/drawing/2014/main" id="{9489E69B-311A-2DB0-682E-0ED92CB9C3E5}"/>
                  </a:ext>
                </a:extLst>
              </p:cNvPr>
              <p:cNvPicPr/>
              <p:nvPr/>
            </p:nvPicPr>
            <p:blipFill>
              <a:blip r:embed="rId4"/>
              <a:stretch>
                <a:fillRect/>
              </a:stretch>
            </p:blipFill>
            <p:spPr>
              <a:xfrm>
                <a:off x="1982880" y="5303880"/>
                <a:ext cx="8928000" cy="1170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670134E7-3637-F697-4ADF-6DAF45CF3CC5}"/>
                  </a:ext>
                </a:extLst>
              </p14:cNvPr>
              <p14:cNvContentPartPr/>
              <p14:nvPr/>
            </p14:nvContentPartPr>
            <p14:xfrm>
              <a:off x="2440440" y="5333760"/>
              <a:ext cx="8202960" cy="857520"/>
            </p14:xfrm>
          </p:contentPart>
        </mc:Choice>
        <mc:Fallback>
          <p:pic>
            <p:nvPicPr>
              <p:cNvPr id="6" name="Ink 5">
                <a:extLst>
                  <a:ext uri="{FF2B5EF4-FFF2-40B4-BE49-F238E27FC236}">
                    <a16:creationId xmlns:a16="http://schemas.microsoft.com/office/drawing/2014/main" id="{670134E7-3637-F697-4ADF-6DAF45CF3CC5}"/>
                  </a:ext>
                </a:extLst>
              </p:cNvPr>
              <p:cNvPicPr/>
              <p:nvPr/>
            </p:nvPicPr>
            <p:blipFill>
              <a:blip r:embed="rId6"/>
              <a:stretch>
                <a:fillRect/>
              </a:stretch>
            </p:blipFill>
            <p:spPr>
              <a:xfrm>
                <a:off x="2431080" y="5324400"/>
                <a:ext cx="8221680" cy="876240"/>
              </a:xfrm>
              <a:prstGeom prst="rect">
                <a:avLst/>
              </a:prstGeom>
            </p:spPr>
          </p:pic>
        </mc:Fallback>
      </mc:AlternateContent>
    </p:spTree>
    <p:extLst>
      <p:ext uri="{BB962C8B-B14F-4D97-AF65-F5344CB8AC3E}">
        <p14:creationId xmlns:p14="http://schemas.microsoft.com/office/powerpoint/2010/main" val="31689697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AE5CC-4C65-7C0F-8CCF-3046A00655F8}"/>
              </a:ext>
            </a:extLst>
          </p:cNvPr>
          <p:cNvSpPr>
            <a:spLocks noGrp="1"/>
          </p:cNvSpPr>
          <p:nvPr>
            <p:ph type="title"/>
          </p:nvPr>
        </p:nvSpPr>
        <p:spPr>
          <a:xfrm>
            <a:off x="651769" y="143184"/>
            <a:ext cx="10515600" cy="638052"/>
          </a:xfrm>
        </p:spPr>
        <p:txBody>
          <a:bodyPr>
            <a:normAutofit fontScale="90000"/>
          </a:bodyPr>
          <a:lstStyle/>
          <a:p>
            <a:r>
              <a:rPr lang="en-US" dirty="0"/>
              <a:t>Hypertext Transfer Protocol (HTTP)</a:t>
            </a:r>
            <a:endParaRPr lang="en-IN" dirty="0"/>
          </a:p>
        </p:txBody>
      </p:sp>
      <p:sp>
        <p:nvSpPr>
          <p:cNvPr id="3" name="Content Placeholder 2">
            <a:extLst>
              <a:ext uri="{FF2B5EF4-FFF2-40B4-BE49-F238E27FC236}">
                <a16:creationId xmlns:a16="http://schemas.microsoft.com/office/drawing/2014/main" id="{00C90E48-064D-9B41-ED2E-806229C5904B}"/>
              </a:ext>
            </a:extLst>
          </p:cNvPr>
          <p:cNvSpPr>
            <a:spLocks noGrp="1"/>
          </p:cNvSpPr>
          <p:nvPr>
            <p:ph idx="1"/>
          </p:nvPr>
        </p:nvSpPr>
        <p:spPr>
          <a:xfrm>
            <a:off x="408373" y="1209552"/>
            <a:ext cx="11532093" cy="5505264"/>
          </a:xfrm>
        </p:spPr>
        <p:txBody>
          <a:bodyPr/>
          <a:lstStyle/>
          <a:p>
            <a:r>
              <a:rPr lang="en-US" dirty="0"/>
              <a:t>HTTP is the primary communication protocol used to exchange content and data through WWW. </a:t>
            </a:r>
          </a:p>
          <a:p>
            <a:r>
              <a:rPr lang="en-US" dirty="0"/>
              <a:t>The URLs are transmitted using HTTP.</a:t>
            </a:r>
            <a:endParaRPr lang="en-IN" dirty="0"/>
          </a:p>
        </p:txBody>
      </p:sp>
      <p:pic>
        <p:nvPicPr>
          <p:cNvPr id="5" name="Picture 4">
            <a:extLst>
              <a:ext uri="{FF2B5EF4-FFF2-40B4-BE49-F238E27FC236}">
                <a16:creationId xmlns:a16="http://schemas.microsoft.com/office/drawing/2014/main" id="{7A31040C-18CB-2B3B-134D-D1165788CC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1066" y="2664380"/>
            <a:ext cx="6098961" cy="4574221"/>
          </a:xfrm>
          <a:prstGeom prst="rect">
            <a:avLst/>
          </a:prstGeom>
        </p:spPr>
      </p:pic>
    </p:spTree>
    <p:extLst>
      <p:ext uri="{BB962C8B-B14F-4D97-AF65-F5344CB8AC3E}">
        <p14:creationId xmlns:p14="http://schemas.microsoft.com/office/powerpoint/2010/main" val="41803183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6549A-0E4C-2B6F-F6E7-E3062F8B3D9D}"/>
              </a:ext>
            </a:extLst>
          </p:cNvPr>
          <p:cNvSpPr>
            <a:spLocks noGrp="1"/>
          </p:cNvSpPr>
          <p:nvPr>
            <p:ph type="title"/>
          </p:nvPr>
        </p:nvSpPr>
        <p:spPr>
          <a:xfrm>
            <a:off x="562992" y="125429"/>
            <a:ext cx="10515600" cy="735706"/>
          </a:xfrm>
        </p:spPr>
        <p:txBody>
          <a:bodyPr/>
          <a:lstStyle/>
          <a:p>
            <a:r>
              <a:rPr lang="en-US" dirty="0"/>
              <a:t>Markup Languages</a:t>
            </a:r>
            <a:endParaRPr lang="en-IN" dirty="0"/>
          </a:p>
        </p:txBody>
      </p:sp>
      <p:sp>
        <p:nvSpPr>
          <p:cNvPr id="3" name="Content Placeholder 2">
            <a:extLst>
              <a:ext uri="{FF2B5EF4-FFF2-40B4-BE49-F238E27FC236}">
                <a16:creationId xmlns:a16="http://schemas.microsoft.com/office/drawing/2014/main" id="{CFCB8CEC-CD25-3D3B-1018-08017433EA69}"/>
              </a:ext>
            </a:extLst>
          </p:cNvPr>
          <p:cNvSpPr>
            <a:spLocks noGrp="1"/>
          </p:cNvSpPr>
          <p:nvPr>
            <p:ph idx="1"/>
          </p:nvPr>
        </p:nvSpPr>
        <p:spPr>
          <a:xfrm>
            <a:off x="301841" y="1035511"/>
            <a:ext cx="11611992" cy="5507331"/>
          </a:xfrm>
        </p:spPr>
        <p:txBody>
          <a:bodyPr/>
          <a:lstStyle/>
          <a:p>
            <a:r>
              <a:rPr lang="en-US" dirty="0"/>
              <a:t>Markup languages (HTML, XML) provide a lightweight means of expressing web-centric data and meta data.</a:t>
            </a:r>
          </a:p>
          <a:p>
            <a:endParaRPr lang="en-US" dirty="0"/>
          </a:p>
          <a:p>
            <a:endParaRPr lang="en-US" dirty="0"/>
          </a:p>
          <a:p>
            <a:endParaRPr lang="en-US" dirty="0"/>
          </a:p>
          <a:p>
            <a:endParaRPr lang="en-US" dirty="0"/>
          </a:p>
          <a:p>
            <a:endParaRPr lang="en-US" dirty="0"/>
          </a:p>
          <a:p>
            <a:endParaRPr lang="en-US" dirty="0"/>
          </a:p>
          <a:p>
            <a:endParaRPr lang="en-US" dirty="0"/>
          </a:p>
          <a:p>
            <a:r>
              <a:rPr lang="en-US" dirty="0"/>
              <a:t>HTML is used to express the presentation of web pages.</a:t>
            </a:r>
            <a:endParaRPr lang="en-IN" dirty="0"/>
          </a:p>
        </p:txBody>
      </p:sp>
      <p:pic>
        <p:nvPicPr>
          <p:cNvPr id="5" name="Picture 4">
            <a:extLst>
              <a:ext uri="{FF2B5EF4-FFF2-40B4-BE49-F238E27FC236}">
                <a16:creationId xmlns:a16="http://schemas.microsoft.com/office/drawing/2014/main" id="{E833BD66-0438-1D48-A75E-751CA0D508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9429" y="1855433"/>
            <a:ext cx="5317724" cy="3355759"/>
          </a:xfrm>
          <a:prstGeom prst="rect">
            <a:avLst/>
          </a:prstGeom>
        </p:spPr>
      </p:pic>
    </p:spTree>
    <p:extLst>
      <p:ext uri="{BB962C8B-B14F-4D97-AF65-F5344CB8AC3E}">
        <p14:creationId xmlns:p14="http://schemas.microsoft.com/office/powerpoint/2010/main" val="6047667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67FD4-7D10-691A-2EB2-9B781CD49947}"/>
              </a:ext>
            </a:extLst>
          </p:cNvPr>
          <p:cNvSpPr>
            <a:spLocks noGrp="1"/>
          </p:cNvSpPr>
          <p:nvPr>
            <p:ph type="title"/>
          </p:nvPr>
        </p:nvSpPr>
        <p:spPr>
          <a:xfrm>
            <a:off x="678402" y="0"/>
            <a:ext cx="10515600" cy="638052"/>
          </a:xfrm>
        </p:spPr>
        <p:txBody>
          <a:bodyPr>
            <a:normAutofit fontScale="90000"/>
          </a:bodyPr>
          <a:lstStyle/>
          <a:p>
            <a:r>
              <a:rPr lang="en-US" dirty="0"/>
              <a:t>Markup Languages </a:t>
            </a:r>
            <a:r>
              <a:rPr lang="en-US" dirty="0" err="1"/>
              <a:t>Contd</a:t>
            </a:r>
            <a:r>
              <a:rPr lang="en-US" dirty="0"/>
              <a:t>…</a:t>
            </a:r>
            <a:endParaRPr lang="en-IN" dirty="0"/>
          </a:p>
        </p:txBody>
      </p:sp>
      <p:sp>
        <p:nvSpPr>
          <p:cNvPr id="3" name="Content Placeholder 2">
            <a:extLst>
              <a:ext uri="{FF2B5EF4-FFF2-40B4-BE49-F238E27FC236}">
                <a16:creationId xmlns:a16="http://schemas.microsoft.com/office/drawing/2014/main" id="{02B042F4-AE15-86D3-64FC-9ECFFF5D4C73}"/>
              </a:ext>
            </a:extLst>
          </p:cNvPr>
          <p:cNvSpPr>
            <a:spLocks noGrp="1"/>
          </p:cNvSpPr>
          <p:nvPr>
            <p:ph idx="1"/>
          </p:nvPr>
        </p:nvSpPr>
        <p:spPr>
          <a:xfrm>
            <a:off x="71021" y="701336"/>
            <a:ext cx="11887199" cy="6156663"/>
          </a:xfrm>
        </p:spPr>
        <p:txBody>
          <a:bodyPr>
            <a:normAutofit/>
          </a:bodyPr>
          <a:lstStyle/>
          <a:p>
            <a:r>
              <a:rPr lang="en-US" sz="2400" dirty="0"/>
              <a:t>XML allows for the definition of vocabularies used to associate meaning to web-based data via meta data.</a:t>
            </a:r>
            <a:endParaRPr lang="en-IN" sz="2400" dirty="0"/>
          </a:p>
        </p:txBody>
      </p:sp>
      <p:pic>
        <p:nvPicPr>
          <p:cNvPr id="5" name="Picture 4">
            <a:extLst>
              <a:ext uri="{FF2B5EF4-FFF2-40B4-BE49-F238E27FC236}">
                <a16:creationId xmlns:a16="http://schemas.microsoft.com/office/drawing/2014/main" id="{31CFCF07-7547-760F-6595-57D19C9DB6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8385" y="1384917"/>
            <a:ext cx="9472474" cy="5473083"/>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D4C55DBE-A784-D21D-8513-B3B6BCE6D1AD}"/>
                  </a:ext>
                </a:extLst>
              </p14:cNvPr>
              <p14:cNvContentPartPr/>
              <p14:nvPr/>
            </p14:nvContentPartPr>
            <p14:xfrm>
              <a:off x="6888960" y="44640"/>
              <a:ext cx="4987080" cy="663840"/>
            </p14:xfrm>
          </p:contentPart>
        </mc:Choice>
        <mc:Fallback>
          <p:pic>
            <p:nvPicPr>
              <p:cNvPr id="4" name="Ink 3">
                <a:extLst>
                  <a:ext uri="{FF2B5EF4-FFF2-40B4-BE49-F238E27FC236}">
                    <a16:creationId xmlns:a16="http://schemas.microsoft.com/office/drawing/2014/main" id="{D4C55DBE-A784-D21D-8513-B3B6BCE6D1AD}"/>
                  </a:ext>
                </a:extLst>
              </p:cNvPr>
              <p:cNvPicPr/>
              <p:nvPr/>
            </p:nvPicPr>
            <p:blipFill>
              <a:blip r:embed="rId4"/>
              <a:stretch>
                <a:fillRect/>
              </a:stretch>
            </p:blipFill>
            <p:spPr>
              <a:xfrm>
                <a:off x="6879600" y="35280"/>
                <a:ext cx="5005800" cy="682560"/>
              </a:xfrm>
              <a:prstGeom prst="rect">
                <a:avLst/>
              </a:prstGeom>
            </p:spPr>
          </p:pic>
        </mc:Fallback>
      </mc:AlternateContent>
    </p:spTree>
    <p:extLst>
      <p:ext uri="{BB962C8B-B14F-4D97-AF65-F5344CB8AC3E}">
        <p14:creationId xmlns:p14="http://schemas.microsoft.com/office/powerpoint/2010/main" val="42476266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60ED6-8141-6C78-2FE4-B0939564B22F}"/>
              </a:ext>
            </a:extLst>
          </p:cNvPr>
          <p:cNvSpPr>
            <a:spLocks noGrp="1"/>
          </p:cNvSpPr>
          <p:nvPr>
            <p:ph type="title"/>
          </p:nvPr>
        </p:nvSpPr>
        <p:spPr>
          <a:xfrm>
            <a:off x="500849" y="125430"/>
            <a:ext cx="10515600" cy="473813"/>
          </a:xfrm>
        </p:spPr>
        <p:txBody>
          <a:bodyPr>
            <a:normAutofit fontScale="90000"/>
          </a:bodyPr>
          <a:lstStyle/>
          <a:p>
            <a:r>
              <a:rPr lang="en-US" dirty="0"/>
              <a:t>Web Applications</a:t>
            </a:r>
            <a:endParaRPr lang="en-IN" dirty="0"/>
          </a:p>
        </p:txBody>
      </p:sp>
      <p:sp>
        <p:nvSpPr>
          <p:cNvPr id="3" name="Content Placeholder 2">
            <a:extLst>
              <a:ext uri="{FF2B5EF4-FFF2-40B4-BE49-F238E27FC236}">
                <a16:creationId xmlns:a16="http://schemas.microsoft.com/office/drawing/2014/main" id="{6B830080-93CF-3F0A-DC78-E34446539ACF}"/>
              </a:ext>
            </a:extLst>
          </p:cNvPr>
          <p:cNvSpPr>
            <a:spLocks noGrp="1"/>
          </p:cNvSpPr>
          <p:nvPr>
            <p:ph idx="1"/>
          </p:nvPr>
        </p:nvSpPr>
        <p:spPr>
          <a:xfrm>
            <a:off x="232299" y="719092"/>
            <a:ext cx="11727402" cy="6013478"/>
          </a:xfrm>
        </p:spPr>
        <p:txBody>
          <a:bodyPr/>
          <a:lstStyle/>
          <a:p>
            <a:r>
              <a:rPr lang="en-US" dirty="0"/>
              <a:t>Applications running on a web browser rely on the web browser for the presentation of user interfaces.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r>
              <a:rPr lang="en-IN" dirty="0"/>
              <a:t>(</a:t>
            </a:r>
            <a:r>
              <a:rPr lang="en-US" dirty="0"/>
              <a:t>Architectural abstraction for web applications using the three-tier model</a:t>
            </a:r>
            <a:r>
              <a:rPr lang="en-IN" dirty="0"/>
              <a:t>)</a:t>
            </a:r>
          </a:p>
        </p:txBody>
      </p:sp>
      <p:pic>
        <p:nvPicPr>
          <p:cNvPr id="5" name="Picture 4">
            <a:extLst>
              <a:ext uri="{FF2B5EF4-FFF2-40B4-BE49-F238E27FC236}">
                <a16:creationId xmlns:a16="http://schemas.microsoft.com/office/drawing/2014/main" id="{608E063F-1559-15DC-FF0A-0D703B4CC1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6762" y="1660125"/>
            <a:ext cx="7563774" cy="4341180"/>
          </a:xfrm>
          <a:prstGeom prst="rect">
            <a:avLst/>
          </a:prstGeom>
        </p:spPr>
      </p:pic>
    </p:spTree>
    <p:extLst>
      <p:ext uri="{BB962C8B-B14F-4D97-AF65-F5344CB8AC3E}">
        <p14:creationId xmlns:p14="http://schemas.microsoft.com/office/powerpoint/2010/main" val="29207515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32FD-C216-48FA-6157-26376AEC3D36}"/>
              </a:ext>
            </a:extLst>
          </p:cNvPr>
          <p:cNvSpPr>
            <a:spLocks noGrp="1"/>
          </p:cNvSpPr>
          <p:nvPr>
            <p:ph type="title"/>
          </p:nvPr>
        </p:nvSpPr>
        <p:spPr>
          <a:xfrm>
            <a:off x="142043" y="71021"/>
            <a:ext cx="11975976" cy="781235"/>
          </a:xfrm>
        </p:spPr>
        <p:txBody>
          <a:bodyPr>
            <a:normAutofit/>
          </a:bodyPr>
          <a:lstStyle/>
          <a:p>
            <a:r>
              <a:rPr lang="en-US" dirty="0"/>
              <a:t>Web Applications </a:t>
            </a:r>
            <a:r>
              <a:rPr lang="en-US" dirty="0" err="1"/>
              <a:t>Contd</a:t>
            </a:r>
            <a:r>
              <a:rPr lang="en-US" dirty="0"/>
              <a:t>….</a:t>
            </a:r>
            <a:endParaRPr lang="en-IN" dirty="0"/>
          </a:p>
        </p:txBody>
      </p:sp>
      <p:sp>
        <p:nvSpPr>
          <p:cNvPr id="3" name="Content Placeholder 2">
            <a:extLst>
              <a:ext uri="{FF2B5EF4-FFF2-40B4-BE49-F238E27FC236}">
                <a16:creationId xmlns:a16="http://schemas.microsoft.com/office/drawing/2014/main" id="{DEFD93B3-9089-4BDD-1A88-00163F20BC28}"/>
              </a:ext>
            </a:extLst>
          </p:cNvPr>
          <p:cNvSpPr>
            <a:spLocks noGrp="1"/>
          </p:cNvSpPr>
          <p:nvPr>
            <p:ph idx="1"/>
          </p:nvPr>
        </p:nvSpPr>
        <p:spPr>
          <a:xfrm>
            <a:off x="142043" y="1020932"/>
            <a:ext cx="11975976" cy="5766047"/>
          </a:xfrm>
        </p:spPr>
        <p:txBody>
          <a:bodyPr/>
          <a:lstStyle/>
          <a:p>
            <a:r>
              <a:rPr lang="en-US" dirty="0"/>
              <a:t>The presentation layer has components on both the client and the server side.</a:t>
            </a:r>
          </a:p>
          <a:p>
            <a:r>
              <a:rPr lang="en-US" dirty="0"/>
              <a:t>Web servers receive client-requests and retrieve requested resources </a:t>
            </a:r>
            <a:r>
              <a:rPr lang="en-US" dirty="0">
                <a:solidFill>
                  <a:srgbClr val="FF0000"/>
                </a:solidFill>
              </a:rPr>
              <a:t>directly as static web content</a:t>
            </a:r>
            <a:r>
              <a:rPr lang="en-US" dirty="0"/>
              <a:t> and </a:t>
            </a:r>
            <a:r>
              <a:rPr lang="en-US" dirty="0">
                <a:solidFill>
                  <a:srgbClr val="FF0000"/>
                </a:solidFill>
              </a:rPr>
              <a:t>indirectly as dynamic web content</a:t>
            </a:r>
            <a:r>
              <a:rPr lang="en-US" dirty="0"/>
              <a:t>, which is generated according to the application logic.</a:t>
            </a:r>
          </a:p>
          <a:p>
            <a:r>
              <a:rPr lang="en-US" dirty="0"/>
              <a:t>Web servers interact with </a:t>
            </a:r>
            <a:r>
              <a:rPr lang="en-US" dirty="0">
                <a:solidFill>
                  <a:srgbClr val="FF0000"/>
                </a:solidFill>
              </a:rPr>
              <a:t>application servers </a:t>
            </a:r>
            <a:r>
              <a:rPr lang="en-US" dirty="0"/>
              <a:t>in order to execute the requested </a:t>
            </a:r>
            <a:r>
              <a:rPr lang="en-US" dirty="0">
                <a:solidFill>
                  <a:srgbClr val="FF0000"/>
                </a:solidFill>
              </a:rPr>
              <a:t>application logic</a:t>
            </a:r>
            <a:r>
              <a:rPr lang="en-US" dirty="0"/>
              <a:t>, which then typically involves interaction with one or more underlying</a:t>
            </a:r>
            <a:r>
              <a:rPr lang="en-US" dirty="0">
                <a:solidFill>
                  <a:srgbClr val="FF0000"/>
                </a:solidFill>
              </a:rPr>
              <a:t> databases</a:t>
            </a:r>
            <a:r>
              <a:rPr lang="en-US" dirty="0"/>
              <a:t>.</a:t>
            </a:r>
          </a:p>
          <a:p>
            <a:r>
              <a:rPr lang="en-IN" dirty="0"/>
              <a:t>PaaS ready-made environments enable cloud consumers to develop and deploy web applications.</a:t>
            </a:r>
          </a:p>
          <a:p>
            <a:r>
              <a:rPr lang="en-IN" dirty="0"/>
              <a:t>Typical PaaS offerings have separate instances of the </a:t>
            </a:r>
            <a:r>
              <a:rPr lang="en-IN" dirty="0">
                <a:solidFill>
                  <a:srgbClr val="FF0000"/>
                </a:solidFill>
              </a:rPr>
              <a:t>web servers, application servers, and data storage server environments</a:t>
            </a:r>
            <a:r>
              <a:rPr lang="en-IN" dirty="0"/>
              <a:t>.</a:t>
            </a:r>
          </a:p>
        </p:txBody>
      </p:sp>
    </p:spTree>
    <p:extLst>
      <p:ext uri="{BB962C8B-B14F-4D97-AF65-F5344CB8AC3E}">
        <p14:creationId xmlns:p14="http://schemas.microsoft.com/office/powerpoint/2010/main" val="917982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4FCE9-8C02-AB47-F08E-252F4241209E}"/>
              </a:ext>
            </a:extLst>
          </p:cNvPr>
          <p:cNvSpPr>
            <a:spLocks noGrp="1"/>
          </p:cNvSpPr>
          <p:nvPr>
            <p:ph type="title"/>
          </p:nvPr>
        </p:nvSpPr>
        <p:spPr/>
        <p:txBody>
          <a:bodyPr/>
          <a:lstStyle/>
          <a:p>
            <a:r>
              <a:rPr lang="en-US" dirty="0"/>
              <a:t>Internet Service Provider (ISP)</a:t>
            </a:r>
            <a:endParaRPr lang="en-IN" dirty="0"/>
          </a:p>
        </p:txBody>
      </p:sp>
      <p:sp>
        <p:nvSpPr>
          <p:cNvPr id="3" name="Content Placeholder 2">
            <a:extLst>
              <a:ext uri="{FF2B5EF4-FFF2-40B4-BE49-F238E27FC236}">
                <a16:creationId xmlns:a16="http://schemas.microsoft.com/office/drawing/2014/main" id="{842242D0-49D0-DF6D-878C-F1E0B70522CE}"/>
              </a:ext>
            </a:extLst>
          </p:cNvPr>
          <p:cNvSpPr>
            <a:spLocks noGrp="1"/>
          </p:cNvSpPr>
          <p:nvPr>
            <p:ph idx="1"/>
          </p:nvPr>
        </p:nvSpPr>
        <p:spPr>
          <a:xfrm>
            <a:off x="838200" y="1825625"/>
            <a:ext cx="10515600" cy="4868138"/>
          </a:xfrm>
        </p:spPr>
        <p:txBody>
          <a:bodyPr/>
          <a:lstStyle/>
          <a:p>
            <a:r>
              <a:rPr lang="en-US" dirty="0"/>
              <a:t>ISP is an organization that provides services for accessing, using, and participating in the Internet.</a:t>
            </a:r>
          </a:p>
          <a:p>
            <a:r>
              <a:rPr lang="en-US" dirty="0"/>
              <a:t>It is organized in different forms;</a:t>
            </a:r>
          </a:p>
          <a:p>
            <a:pPr marL="0" indent="0">
              <a:buNone/>
            </a:pPr>
            <a:r>
              <a:rPr lang="en-US" dirty="0"/>
              <a:t>commercial, community-owned,</a:t>
            </a:r>
          </a:p>
          <a:p>
            <a:pPr marL="0" indent="0">
              <a:buNone/>
            </a:pPr>
            <a:r>
              <a:rPr lang="en-US" dirty="0"/>
              <a:t>non-profit, privately owned etc. </a:t>
            </a:r>
          </a:p>
          <a:p>
            <a:r>
              <a:rPr lang="en-US" dirty="0"/>
              <a:t>The services provided by ISP are</a:t>
            </a:r>
          </a:p>
          <a:p>
            <a:pPr marL="0" indent="0">
              <a:buNone/>
            </a:pPr>
            <a:r>
              <a:rPr lang="en-US" dirty="0">
                <a:solidFill>
                  <a:srgbClr val="FF0000"/>
                </a:solidFill>
              </a:rPr>
              <a:t>Internet-access, Internet-transit,</a:t>
            </a:r>
          </a:p>
          <a:p>
            <a:pPr marL="0" indent="0">
              <a:buNone/>
            </a:pPr>
            <a:r>
              <a:rPr lang="en-US" dirty="0">
                <a:solidFill>
                  <a:srgbClr val="FF0000"/>
                </a:solidFill>
              </a:rPr>
              <a:t>domain-registration, web-hosting </a:t>
            </a:r>
            <a:r>
              <a:rPr lang="en-US" dirty="0"/>
              <a:t>etc.</a:t>
            </a:r>
            <a:endParaRPr lang="en-IN" dirty="0"/>
          </a:p>
        </p:txBody>
      </p:sp>
      <p:pic>
        <p:nvPicPr>
          <p:cNvPr id="5" name="Picture 4">
            <a:extLst>
              <a:ext uri="{FF2B5EF4-FFF2-40B4-BE49-F238E27FC236}">
                <a16:creationId xmlns:a16="http://schemas.microsoft.com/office/drawing/2014/main" id="{642FA3CC-31ED-438A-0A0A-614531FEE7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2871" y="2479213"/>
            <a:ext cx="6413500" cy="3708400"/>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58CF263B-4FCB-400A-46FA-B7BAF34687A7}"/>
                  </a:ext>
                </a:extLst>
              </p14:cNvPr>
              <p14:cNvContentPartPr/>
              <p14:nvPr/>
            </p14:nvContentPartPr>
            <p14:xfrm>
              <a:off x="412920" y="513360"/>
              <a:ext cx="11085480" cy="5490720"/>
            </p14:xfrm>
          </p:contentPart>
        </mc:Choice>
        <mc:Fallback>
          <p:pic>
            <p:nvPicPr>
              <p:cNvPr id="4" name="Ink 3">
                <a:extLst>
                  <a:ext uri="{FF2B5EF4-FFF2-40B4-BE49-F238E27FC236}">
                    <a16:creationId xmlns:a16="http://schemas.microsoft.com/office/drawing/2014/main" id="{58CF263B-4FCB-400A-46FA-B7BAF34687A7}"/>
                  </a:ext>
                </a:extLst>
              </p:cNvPr>
              <p:cNvPicPr/>
              <p:nvPr/>
            </p:nvPicPr>
            <p:blipFill>
              <a:blip r:embed="rId4"/>
              <a:stretch>
                <a:fillRect/>
              </a:stretch>
            </p:blipFill>
            <p:spPr>
              <a:xfrm>
                <a:off x="403560" y="504000"/>
                <a:ext cx="11104200" cy="5509440"/>
              </a:xfrm>
              <a:prstGeom prst="rect">
                <a:avLst/>
              </a:prstGeom>
            </p:spPr>
          </p:pic>
        </mc:Fallback>
      </mc:AlternateContent>
    </p:spTree>
    <p:extLst>
      <p:ext uri="{BB962C8B-B14F-4D97-AF65-F5344CB8AC3E}">
        <p14:creationId xmlns:p14="http://schemas.microsoft.com/office/powerpoint/2010/main" val="1477846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F8810-3431-D345-8BAA-24BF886727E5}"/>
              </a:ext>
            </a:extLst>
          </p:cNvPr>
          <p:cNvSpPr>
            <a:spLocks noGrp="1"/>
          </p:cNvSpPr>
          <p:nvPr>
            <p:ph type="title"/>
          </p:nvPr>
        </p:nvSpPr>
        <p:spPr>
          <a:xfrm>
            <a:off x="509726" y="167273"/>
            <a:ext cx="10515600" cy="513764"/>
          </a:xfrm>
        </p:spPr>
        <p:txBody>
          <a:bodyPr>
            <a:normAutofit fontScale="90000"/>
          </a:bodyPr>
          <a:lstStyle/>
          <a:p>
            <a:r>
              <a:rPr lang="en-US" b="1" dirty="0">
                <a:solidFill>
                  <a:srgbClr val="0070C0"/>
                </a:solidFill>
              </a:rPr>
              <a:t>5- Multitenant Technology</a:t>
            </a:r>
            <a:endParaRPr lang="en-IN" b="1" dirty="0">
              <a:solidFill>
                <a:srgbClr val="0070C0"/>
              </a:solidFill>
            </a:endParaRPr>
          </a:p>
        </p:txBody>
      </p:sp>
      <p:sp>
        <p:nvSpPr>
          <p:cNvPr id="3" name="Content Placeholder 2">
            <a:extLst>
              <a:ext uri="{FF2B5EF4-FFF2-40B4-BE49-F238E27FC236}">
                <a16:creationId xmlns:a16="http://schemas.microsoft.com/office/drawing/2014/main" id="{79933BCA-FD28-5591-1C0B-709C7A5F7464}"/>
              </a:ext>
            </a:extLst>
          </p:cNvPr>
          <p:cNvSpPr>
            <a:spLocks noGrp="1"/>
          </p:cNvSpPr>
          <p:nvPr>
            <p:ph idx="1"/>
          </p:nvPr>
        </p:nvSpPr>
        <p:spPr>
          <a:xfrm>
            <a:off x="221941" y="1091953"/>
            <a:ext cx="11700769" cy="5504156"/>
          </a:xfrm>
        </p:spPr>
        <p:txBody>
          <a:bodyPr/>
          <a:lstStyle/>
          <a:p>
            <a:pPr algn="just"/>
            <a:r>
              <a:rPr lang="en-US" b="0" i="0" dirty="0">
                <a:solidFill>
                  <a:srgbClr val="000000"/>
                </a:solidFill>
                <a:effectLst/>
                <a:latin typeface="ff1"/>
              </a:rPr>
              <a:t>The multitenant application design was created to enable </a:t>
            </a:r>
            <a:r>
              <a:rPr lang="en-US" b="0" i="0" dirty="0">
                <a:solidFill>
                  <a:srgbClr val="FF0000"/>
                </a:solidFill>
                <a:effectLst/>
                <a:latin typeface="ff1"/>
              </a:rPr>
              <a:t>multiple users(tenants) to access the same application </a:t>
            </a:r>
            <a:r>
              <a:rPr lang="en-US" b="0" i="0" dirty="0">
                <a:solidFill>
                  <a:srgbClr val="000000"/>
                </a:solidFill>
                <a:effectLst/>
                <a:latin typeface="ff1"/>
              </a:rPr>
              <a:t>logic simultaneously.</a:t>
            </a:r>
          </a:p>
          <a:p>
            <a:pPr algn="just"/>
            <a:endParaRPr lang="en-US" dirty="0">
              <a:solidFill>
                <a:srgbClr val="000000"/>
              </a:solidFill>
              <a:latin typeface="ff1"/>
            </a:endParaRPr>
          </a:p>
          <a:p>
            <a:pPr algn="just"/>
            <a:endParaRPr lang="en-US" dirty="0">
              <a:solidFill>
                <a:srgbClr val="000000"/>
              </a:solidFill>
              <a:latin typeface="ff1"/>
            </a:endParaRPr>
          </a:p>
          <a:p>
            <a:pPr algn="just"/>
            <a:endParaRPr lang="en-US" dirty="0">
              <a:solidFill>
                <a:srgbClr val="000000"/>
              </a:solidFill>
              <a:latin typeface="ff1"/>
            </a:endParaRPr>
          </a:p>
          <a:p>
            <a:pPr algn="just"/>
            <a:endParaRPr lang="en-US" dirty="0">
              <a:solidFill>
                <a:srgbClr val="000000"/>
              </a:solidFill>
              <a:latin typeface="ff1"/>
            </a:endParaRPr>
          </a:p>
          <a:p>
            <a:pPr algn="just"/>
            <a:endParaRPr lang="en-US" dirty="0">
              <a:solidFill>
                <a:srgbClr val="000000"/>
              </a:solidFill>
              <a:latin typeface="ff1"/>
            </a:endParaRPr>
          </a:p>
          <a:p>
            <a:pPr algn="just"/>
            <a:endParaRPr lang="en-US" dirty="0">
              <a:solidFill>
                <a:srgbClr val="000000"/>
              </a:solidFill>
              <a:latin typeface="ff1"/>
            </a:endParaRPr>
          </a:p>
          <a:p>
            <a:pPr algn="just"/>
            <a:r>
              <a:rPr lang="en-US" b="0" i="0" dirty="0">
                <a:solidFill>
                  <a:srgbClr val="000000"/>
                </a:solidFill>
                <a:effectLst/>
                <a:latin typeface="ff1"/>
              </a:rPr>
              <a:t>Each tenant has its own view of the application that it uses, administers, and customizes as a dedicated instance of the software while remaining unaware of other tenants that are using the same application.</a:t>
            </a:r>
            <a:endParaRPr lang="en-IN" dirty="0"/>
          </a:p>
        </p:txBody>
      </p:sp>
      <p:pic>
        <p:nvPicPr>
          <p:cNvPr id="5" name="Picture 4">
            <a:extLst>
              <a:ext uri="{FF2B5EF4-FFF2-40B4-BE49-F238E27FC236}">
                <a16:creationId xmlns:a16="http://schemas.microsoft.com/office/drawing/2014/main" id="{CAC0B7A6-F55D-3A6F-ECAA-4114DC29A9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1168" y="1988598"/>
            <a:ext cx="5224017" cy="2938509"/>
          </a:xfrm>
          <a:prstGeom prst="rect">
            <a:avLst/>
          </a:prstGeom>
        </p:spPr>
      </p:pic>
    </p:spTree>
    <p:extLst>
      <p:ext uri="{BB962C8B-B14F-4D97-AF65-F5344CB8AC3E}">
        <p14:creationId xmlns:p14="http://schemas.microsoft.com/office/powerpoint/2010/main" val="11023926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AC0874-8ACE-0A55-1471-C90786864358}"/>
              </a:ext>
            </a:extLst>
          </p:cNvPr>
          <p:cNvSpPr>
            <a:spLocks noGrp="1"/>
          </p:cNvSpPr>
          <p:nvPr>
            <p:ph idx="1"/>
          </p:nvPr>
        </p:nvSpPr>
        <p:spPr>
          <a:xfrm>
            <a:off x="195309" y="834501"/>
            <a:ext cx="11842811" cy="5859262"/>
          </a:xfrm>
        </p:spPr>
        <p:txBody>
          <a:bodyPr>
            <a:normAutofit/>
          </a:bodyPr>
          <a:lstStyle/>
          <a:p>
            <a:pPr algn="l"/>
            <a:r>
              <a:rPr lang="en-US" b="0" i="0" dirty="0">
                <a:solidFill>
                  <a:srgbClr val="000000"/>
                </a:solidFill>
                <a:effectLst/>
                <a:latin typeface="ff1"/>
              </a:rPr>
              <a:t>Multitenant applications ensure that tenants do not have access to data and</a:t>
            </a:r>
            <a:r>
              <a:rPr lang="en-US" dirty="0">
                <a:solidFill>
                  <a:srgbClr val="000000"/>
                </a:solidFill>
                <a:latin typeface="Source Sans Pro" panose="020B0503030403020204" pitchFamily="34" charset="0"/>
              </a:rPr>
              <a:t> </a:t>
            </a:r>
            <a:r>
              <a:rPr lang="en-US" b="0" i="0" dirty="0">
                <a:solidFill>
                  <a:srgbClr val="000000"/>
                </a:solidFill>
                <a:effectLst/>
                <a:latin typeface="ff1"/>
              </a:rPr>
              <a:t>configuration information that is not their own.</a:t>
            </a:r>
          </a:p>
          <a:p>
            <a:pPr algn="l"/>
            <a:r>
              <a:rPr lang="en-US" b="0" i="0" dirty="0">
                <a:solidFill>
                  <a:srgbClr val="000000"/>
                </a:solidFill>
                <a:effectLst/>
                <a:latin typeface="ff1"/>
              </a:rPr>
              <a:t>Tenants can individually customize features of the application, such as:</a:t>
            </a:r>
            <a:endParaRPr lang="en-US" b="0" i="0" dirty="0">
              <a:solidFill>
                <a:srgbClr val="000000"/>
              </a:solidFill>
              <a:effectLst/>
              <a:latin typeface="Source Sans Pro" panose="020B0503030403020204" pitchFamily="34" charset="0"/>
            </a:endParaRPr>
          </a:p>
          <a:p>
            <a:pPr lvl="1"/>
            <a:r>
              <a:rPr lang="en-US" b="0" i="0" dirty="0">
                <a:solidFill>
                  <a:srgbClr val="FF0000"/>
                </a:solidFill>
                <a:effectLst/>
                <a:latin typeface="ff6"/>
              </a:rPr>
              <a:t>User Interface </a:t>
            </a:r>
            <a:r>
              <a:rPr lang="en-US" b="0" i="0" dirty="0">
                <a:solidFill>
                  <a:srgbClr val="000000"/>
                </a:solidFill>
                <a:effectLst/>
                <a:latin typeface="ff0"/>
              </a:rPr>
              <a:t>– Tenants can define a specialized “look and feel” for their</a:t>
            </a:r>
            <a:r>
              <a:rPr lang="en-US" dirty="0">
                <a:solidFill>
                  <a:srgbClr val="000000"/>
                </a:solidFill>
                <a:latin typeface="Source Sans Pro" panose="020B0503030403020204" pitchFamily="34" charset="0"/>
              </a:rPr>
              <a:t> </a:t>
            </a:r>
            <a:r>
              <a:rPr lang="en-US" b="0" i="0" dirty="0">
                <a:solidFill>
                  <a:srgbClr val="000000"/>
                </a:solidFill>
                <a:effectLst/>
                <a:latin typeface="ff1"/>
              </a:rPr>
              <a:t>application interface.</a:t>
            </a:r>
            <a:endParaRPr lang="en-US" b="0" i="0" dirty="0">
              <a:solidFill>
                <a:srgbClr val="000000"/>
              </a:solidFill>
              <a:effectLst/>
              <a:latin typeface="Source Sans Pro" panose="020B0503030403020204" pitchFamily="34" charset="0"/>
            </a:endParaRPr>
          </a:p>
          <a:p>
            <a:pPr lvl="1"/>
            <a:r>
              <a:rPr lang="en-US" b="0" i="0" dirty="0">
                <a:solidFill>
                  <a:srgbClr val="FF0000"/>
                </a:solidFill>
                <a:effectLst/>
                <a:latin typeface="ff6"/>
              </a:rPr>
              <a:t>Business Process</a:t>
            </a:r>
            <a:r>
              <a:rPr lang="en-US" b="0" i="0" dirty="0">
                <a:solidFill>
                  <a:srgbClr val="FF0000"/>
                </a:solidFill>
                <a:effectLst/>
                <a:latin typeface="ff0"/>
              </a:rPr>
              <a:t> </a:t>
            </a:r>
            <a:r>
              <a:rPr lang="en-US" b="0" i="0" dirty="0">
                <a:solidFill>
                  <a:srgbClr val="000000"/>
                </a:solidFill>
                <a:effectLst/>
                <a:latin typeface="ff0"/>
              </a:rPr>
              <a:t>– </a:t>
            </a:r>
            <a:r>
              <a:rPr lang="en-US" b="0" i="0" dirty="0">
                <a:solidFill>
                  <a:srgbClr val="000000"/>
                </a:solidFill>
                <a:effectLst/>
                <a:latin typeface="ff1"/>
              </a:rPr>
              <a:t>Tenants can customize the rules, logic, and workflows of the business processes that are implemented in the application.</a:t>
            </a:r>
            <a:endParaRPr lang="en-US" b="0" i="0" dirty="0">
              <a:solidFill>
                <a:srgbClr val="000000"/>
              </a:solidFill>
              <a:effectLst/>
              <a:latin typeface="Source Sans Pro" panose="020B0503030403020204" pitchFamily="34" charset="0"/>
            </a:endParaRPr>
          </a:p>
          <a:p>
            <a:pPr lvl="1"/>
            <a:r>
              <a:rPr lang="en-US" b="0" i="0" dirty="0">
                <a:solidFill>
                  <a:srgbClr val="FF0000"/>
                </a:solidFill>
                <a:effectLst/>
                <a:latin typeface="ff6"/>
              </a:rPr>
              <a:t>Data Model </a:t>
            </a:r>
            <a:r>
              <a:rPr lang="en-US" b="0" i="0" dirty="0">
                <a:solidFill>
                  <a:srgbClr val="000000"/>
                </a:solidFill>
                <a:effectLst/>
                <a:latin typeface="ff0"/>
              </a:rPr>
              <a:t>–</a:t>
            </a:r>
            <a:r>
              <a:rPr lang="en-US" dirty="0">
                <a:solidFill>
                  <a:srgbClr val="000000"/>
                </a:solidFill>
                <a:latin typeface="Source Sans Pro" panose="020B0503030403020204" pitchFamily="34" charset="0"/>
              </a:rPr>
              <a:t> </a:t>
            </a:r>
            <a:r>
              <a:rPr lang="en-US" b="0" i="0" dirty="0">
                <a:solidFill>
                  <a:srgbClr val="000000"/>
                </a:solidFill>
                <a:effectLst/>
                <a:latin typeface="ff1"/>
              </a:rPr>
              <a:t>Tenants can extend the data schema of the application to include, exclude, or rename fields in the application data structures.</a:t>
            </a:r>
            <a:endParaRPr lang="en-US" b="0" i="0" dirty="0">
              <a:solidFill>
                <a:srgbClr val="000000"/>
              </a:solidFill>
              <a:effectLst/>
              <a:latin typeface="Source Sans Pro" panose="020B0503030403020204" pitchFamily="34" charset="0"/>
            </a:endParaRPr>
          </a:p>
          <a:p>
            <a:pPr lvl="1"/>
            <a:r>
              <a:rPr lang="en-US" b="0" i="0" dirty="0">
                <a:solidFill>
                  <a:srgbClr val="FF0000"/>
                </a:solidFill>
                <a:effectLst/>
                <a:latin typeface="ff6"/>
              </a:rPr>
              <a:t> Access Control </a:t>
            </a:r>
            <a:r>
              <a:rPr lang="en-US" b="0" i="0" dirty="0">
                <a:solidFill>
                  <a:srgbClr val="FF0000"/>
                </a:solidFill>
                <a:effectLst/>
                <a:latin typeface="ff0"/>
              </a:rPr>
              <a:t>– </a:t>
            </a:r>
            <a:r>
              <a:rPr lang="en-US" b="0" i="0" dirty="0">
                <a:effectLst/>
                <a:latin typeface="ff1"/>
              </a:rPr>
              <a:t>Tenants can independently control the access rights for users and groups.</a:t>
            </a:r>
            <a:br>
              <a:rPr lang="en-US" dirty="0">
                <a:solidFill>
                  <a:srgbClr val="FF0000"/>
                </a:solidFill>
              </a:rPr>
            </a:br>
            <a:endParaRPr lang="en-US" b="0" i="0" dirty="0">
              <a:solidFill>
                <a:srgbClr val="FF0000"/>
              </a:solidFill>
              <a:effectLst/>
              <a:latin typeface="Source Sans Pro" panose="020B0503030403020204" pitchFamily="34" charset="0"/>
            </a:endParaRPr>
          </a:p>
          <a:p>
            <a:r>
              <a:rPr lang="en-US" b="0" i="0" dirty="0">
                <a:solidFill>
                  <a:srgbClr val="000000"/>
                </a:solidFill>
                <a:effectLst/>
                <a:latin typeface="ff1"/>
              </a:rPr>
              <a:t>Multitenant application architecture is often significantly more complex than that of single-tenant applications.</a:t>
            </a:r>
            <a:endParaRPr lang="en-IN" dirty="0"/>
          </a:p>
        </p:txBody>
      </p:sp>
    </p:spTree>
    <p:extLst>
      <p:ext uri="{BB962C8B-B14F-4D97-AF65-F5344CB8AC3E}">
        <p14:creationId xmlns:p14="http://schemas.microsoft.com/office/powerpoint/2010/main" val="21569928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B95532-687E-AA3F-0C2C-13294FEB4FEE}"/>
              </a:ext>
            </a:extLst>
          </p:cNvPr>
          <p:cNvSpPr>
            <a:spLocks noGrp="1"/>
          </p:cNvSpPr>
          <p:nvPr>
            <p:ph idx="1"/>
          </p:nvPr>
        </p:nvSpPr>
        <p:spPr>
          <a:xfrm>
            <a:off x="346229" y="355107"/>
            <a:ext cx="11567604" cy="6232124"/>
          </a:xfrm>
        </p:spPr>
        <p:txBody>
          <a:bodyPr>
            <a:normAutofit/>
          </a:bodyPr>
          <a:lstStyle/>
          <a:p>
            <a:pPr algn="l"/>
            <a:r>
              <a:rPr lang="en-US" b="0" i="0" dirty="0">
                <a:solidFill>
                  <a:srgbClr val="000000"/>
                </a:solidFill>
                <a:effectLst/>
                <a:latin typeface="ff1"/>
              </a:rPr>
              <a:t>Common characteristics of multitenant applications include:</a:t>
            </a:r>
            <a:endParaRPr lang="en-US" b="0" i="0" dirty="0">
              <a:solidFill>
                <a:srgbClr val="000000"/>
              </a:solidFill>
              <a:effectLst/>
              <a:latin typeface="Source Sans Pro" panose="020B0503030403020204" pitchFamily="34" charset="0"/>
            </a:endParaRPr>
          </a:p>
          <a:p>
            <a:pPr lvl="1"/>
            <a:r>
              <a:rPr lang="en-US" b="0" i="0" dirty="0">
                <a:solidFill>
                  <a:srgbClr val="FF0000"/>
                </a:solidFill>
                <a:effectLst/>
                <a:latin typeface="ff6"/>
              </a:rPr>
              <a:t>Usage Isolation</a:t>
            </a:r>
            <a:r>
              <a:rPr lang="en-US" dirty="0">
                <a:solidFill>
                  <a:srgbClr val="FF0000"/>
                </a:solidFill>
                <a:latin typeface="Source Sans Pro" panose="020B0503030403020204" pitchFamily="34" charset="0"/>
              </a:rPr>
              <a:t> </a:t>
            </a:r>
            <a:r>
              <a:rPr lang="en-US" b="0" i="0" dirty="0">
                <a:solidFill>
                  <a:srgbClr val="000000"/>
                </a:solidFill>
                <a:effectLst/>
                <a:latin typeface="ff0"/>
              </a:rPr>
              <a:t>– </a:t>
            </a:r>
            <a:r>
              <a:rPr lang="en-US" b="0" i="0" dirty="0">
                <a:solidFill>
                  <a:srgbClr val="000000"/>
                </a:solidFill>
                <a:effectLst/>
                <a:latin typeface="ff1"/>
              </a:rPr>
              <a:t>The usage behavior of one tenant does not affect the application availability and performance of other tenants.</a:t>
            </a:r>
            <a:endParaRPr lang="en-US" b="0" i="0" dirty="0">
              <a:solidFill>
                <a:srgbClr val="000000"/>
              </a:solidFill>
              <a:effectLst/>
              <a:latin typeface="Source Sans Pro" panose="020B0503030403020204" pitchFamily="34" charset="0"/>
            </a:endParaRPr>
          </a:p>
          <a:p>
            <a:pPr lvl="1"/>
            <a:r>
              <a:rPr lang="en-US" b="0" i="0" dirty="0">
                <a:solidFill>
                  <a:srgbClr val="FF0000"/>
                </a:solidFill>
                <a:effectLst/>
                <a:latin typeface="ff6"/>
              </a:rPr>
              <a:t>Data Security </a:t>
            </a:r>
            <a:r>
              <a:rPr lang="en-US" b="0" i="0" dirty="0">
                <a:solidFill>
                  <a:srgbClr val="FF0000"/>
                </a:solidFill>
                <a:effectLst/>
                <a:latin typeface="ff0"/>
              </a:rPr>
              <a:t> </a:t>
            </a:r>
            <a:r>
              <a:rPr lang="en-US" b="0" i="0" dirty="0">
                <a:solidFill>
                  <a:srgbClr val="000000"/>
                </a:solidFill>
                <a:effectLst/>
                <a:latin typeface="ff0"/>
              </a:rPr>
              <a:t>– </a:t>
            </a:r>
            <a:r>
              <a:rPr lang="en-US" b="0" i="0" dirty="0">
                <a:solidFill>
                  <a:srgbClr val="000000"/>
                </a:solidFill>
                <a:effectLst/>
                <a:latin typeface="ff1"/>
              </a:rPr>
              <a:t>Tenants cannot access data that belongs to other tenants.</a:t>
            </a:r>
            <a:endParaRPr lang="en-US" b="0" i="0" dirty="0">
              <a:solidFill>
                <a:srgbClr val="000000"/>
              </a:solidFill>
              <a:effectLst/>
              <a:latin typeface="Source Sans Pro" panose="020B0503030403020204" pitchFamily="34" charset="0"/>
            </a:endParaRPr>
          </a:p>
          <a:p>
            <a:pPr lvl="1"/>
            <a:r>
              <a:rPr lang="en-US" b="0" i="0" dirty="0">
                <a:solidFill>
                  <a:srgbClr val="FF0000"/>
                </a:solidFill>
                <a:effectLst/>
                <a:latin typeface="ff6"/>
              </a:rPr>
              <a:t>Recovery </a:t>
            </a:r>
            <a:r>
              <a:rPr lang="en-US" b="0" i="0" dirty="0">
                <a:solidFill>
                  <a:srgbClr val="000000"/>
                </a:solidFill>
                <a:effectLst/>
                <a:latin typeface="ff0"/>
              </a:rPr>
              <a:t> – </a:t>
            </a:r>
            <a:r>
              <a:rPr lang="en-US" b="0" i="0" dirty="0">
                <a:solidFill>
                  <a:srgbClr val="000000"/>
                </a:solidFill>
                <a:effectLst/>
                <a:latin typeface="ff1"/>
              </a:rPr>
              <a:t>Backup and restore procedures are separately executed for the data of each tenant.</a:t>
            </a:r>
            <a:endParaRPr lang="en-US" b="0" i="0" dirty="0">
              <a:solidFill>
                <a:srgbClr val="000000"/>
              </a:solidFill>
              <a:effectLst/>
              <a:latin typeface="Source Sans Pro" panose="020B0503030403020204" pitchFamily="34" charset="0"/>
            </a:endParaRPr>
          </a:p>
          <a:p>
            <a:pPr lvl="1"/>
            <a:r>
              <a:rPr lang="en-US" b="0" i="0" dirty="0">
                <a:solidFill>
                  <a:srgbClr val="000000"/>
                </a:solidFill>
                <a:effectLst/>
                <a:latin typeface="ff6"/>
              </a:rPr>
              <a:t> </a:t>
            </a:r>
            <a:r>
              <a:rPr lang="en-US" b="0" i="0" dirty="0">
                <a:solidFill>
                  <a:srgbClr val="FF0000"/>
                </a:solidFill>
                <a:effectLst/>
                <a:latin typeface="ff6"/>
              </a:rPr>
              <a:t>Application Upgrades</a:t>
            </a:r>
            <a:r>
              <a:rPr lang="en-US" b="0" i="0" dirty="0">
                <a:solidFill>
                  <a:srgbClr val="FF0000"/>
                </a:solidFill>
                <a:effectLst/>
                <a:latin typeface="ff0"/>
              </a:rPr>
              <a:t> </a:t>
            </a:r>
            <a:r>
              <a:rPr lang="en-US" b="0" i="0" dirty="0">
                <a:solidFill>
                  <a:srgbClr val="000000"/>
                </a:solidFill>
                <a:effectLst/>
                <a:latin typeface="ff0"/>
              </a:rPr>
              <a:t>– </a:t>
            </a:r>
            <a:r>
              <a:rPr lang="en-US" b="0" i="0" dirty="0">
                <a:solidFill>
                  <a:srgbClr val="000000"/>
                </a:solidFill>
                <a:effectLst/>
                <a:latin typeface="ff1"/>
              </a:rPr>
              <a:t>Tenants are not negatively affected by the synchronous upgrading of shared software artifacts.</a:t>
            </a:r>
            <a:endParaRPr lang="en-US" b="0" i="0" dirty="0">
              <a:solidFill>
                <a:srgbClr val="000000"/>
              </a:solidFill>
              <a:effectLst/>
              <a:latin typeface="Source Sans Pro" panose="020B0503030403020204" pitchFamily="34" charset="0"/>
            </a:endParaRPr>
          </a:p>
          <a:p>
            <a:pPr lvl="1"/>
            <a:r>
              <a:rPr lang="en-US" b="0" i="0" dirty="0">
                <a:solidFill>
                  <a:srgbClr val="FF0000"/>
                </a:solidFill>
                <a:effectLst/>
                <a:latin typeface="ff6"/>
              </a:rPr>
              <a:t>Scalability</a:t>
            </a:r>
            <a:r>
              <a:rPr lang="en-US" b="0" i="0" dirty="0">
                <a:solidFill>
                  <a:srgbClr val="000000"/>
                </a:solidFill>
                <a:effectLst/>
                <a:latin typeface="ff6"/>
              </a:rPr>
              <a:t> </a:t>
            </a:r>
            <a:r>
              <a:rPr lang="en-US" b="0" i="0" dirty="0">
                <a:solidFill>
                  <a:srgbClr val="000000"/>
                </a:solidFill>
                <a:effectLst/>
                <a:latin typeface="ff0"/>
              </a:rPr>
              <a:t> – </a:t>
            </a:r>
            <a:r>
              <a:rPr lang="en-US" b="0" i="0" dirty="0">
                <a:solidFill>
                  <a:srgbClr val="000000"/>
                </a:solidFill>
                <a:effectLst/>
                <a:latin typeface="ff1"/>
              </a:rPr>
              <a:t>The application can scale to accommodate increases in usage by existing tenants and/or increases in the number of tenants.</a:t>
            </a:r>
            <a:endParaRPr lang="en-US" b="0" i="0" dirty="0">
              <a:solidFill>
                <a:srgbClr val="000000"/>
              </a:solidFill>
              <a:effectLst/>
              <a:latin typeface="Source Sans Pro" panose="020B0503030403020204" pitchFamily="34" charset="0"/>
            </a:endParaRPr>
          </a:p>
          <a:p>
            <a:pPr lvl="1"/>
            <a:r>
              <a:rPr lang="en-US" b="0" i="0" dirty="0">
                <a:solidFill>
                  <a:srgbClr val="FF0000"/>
                </a:solidFill>
                <a:effectLst/>
                <a:latin typeface="ff6"/>
              </a:rPr>
              <a:t>Metered Usage </a:t>
            </a:r>
            <a:r>
              <a:rPr lang="en-US" b="0" i="0" dirty="0">
                <a:solidFill>
                  <a:srgbClr val="000000"/>
                </a:solidFill>
                <a:effectLst/>
                <a:latin typeface="ff0"/>
              </a:rPr>
              <a:t>– </a:t>
            </a:r>
            <a:r>
              <a:rPr lang="en-US" b="0" i="0" dirty="0">
                <a:solidFill>
                  <a:srgbClr val="000000"/>
                </a:solidFill>
                <a:effectLst/>
                <a:latin typeface="ff1"/>
              </a:rPr>
              <a:t>Tenants are charged only for the application processing and</a:t>
            </a:r>
            <a:r>
              <a:rPr lang="en-US" dirty="0">
                <a:solidFill>
                  <a:srgbClr val="000000"/>
                </a:solidFill>
                <a:latin typeface="Source Sans Pro" panose="020B0503030403020204" pitchFamily="34" charset="0"/>
              </a:rPr>
              <a:t> </a:t>
            </a:r>
            <a:r>
              <a:rPr lang="en-US" b="0" i="0" dirty="0">
                <a:solidFill>
                  <a:srgbClr val="000000"/>
                </a:solidFill>
                <a:effectLst/>
                <a:latin typeface="ff1"/>
              </a:rPr>
              <a:t>features that are actually consumed.</a:t>
            </a:r>
            <a:endParaRPr lang="en-US" b="0" i="0" dirty="0">
              <a:solidFill>
                <a:srgbClr val="000000"/>
              </a:solidFill>
              <a:effectLst/>
              <a:latin typeface="Source Sans Pro" panose="020B0503030403020204" pitchFamily="34" charset="0"/>
            </a:endParaRPr>
          </a:p>
          <a:p>
            <a:pPr lvl="1"/>
            <a:r>
              <a:rPr lang="en-US" b="0" i="0" dirty="0">
                <a:solidFill>
                  <a:srgbClr val="FF0000"/>
                </a:solidFill>
                <a:effectLst/>
                <a:latin typeface="ff6"/>
              </a:rPr>
              <a:t>Data Tier Isolation </a:t>
            </a:r>
            <a:r>
              <a:rPr lang="en-US" b="0" i="0" dirty="0">
                <a:solidFill>
                  <a:srgbClr val="000000"/>
                </a:solidFill>
                <a:effectLst/>
                <a:latin typeface="ff0"/>
              </a:rPr>
              <a:t>– </a:t>
            </a:r>
            <a:r>
              <a:rPr lang="en-US" b="0" i="0" dirty="0">
                <a:solidFill>
                  <a:srgbClr val="000000"/>
                </a:solidFill>
                <a:effectLst/>
                <a:latin typeface="ff1"/>
              </a:rPr>
              <a:t>Tenants can have individual databases, tables, and/or schemas isolated from other tenants.</a:t>
            </a:r>
            <a:endParaRPr lang="en-US" b="0" i="0" dirty="0">
              <a:solidFill>
                <a:srgbClr val="000000"/>
              </a:solidFill>
              <a:effectLst/>
              <a:latin typeface="Source Sans Pro" panose="020B0503030403020204" pitchFamily="34" charset="0"/>
            </a:endParaRPr>
          </a:p>
          <a:p>
            <a:endParaRPr lang="en-IN" dirty="0"/>
          </a:p>
        </p:txBody>
      </p:sp>
    </p:spTree>
    <p:extLst>
      <p:ext uri="{BB962C8B-B14F-4D97-AF65-F5344CB8AC3E}">
        <p14:creationId xmlns:p14="http://schemas.microsoft.com/office/powerpoint/2010/main" val="18159038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EDF22-994B-F30D-BCA2-04F19AA4DDA8}"/>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94DDCFB7-DCF7-998F-C475-246C2567B76B}"/>
              </a:ext>
            </a:extLst>
          </p:cNvPr>
          <p:cNvSpPr>
            <a:spLocks noGrp="1"/>
          </p:cNvSpPr>
          <p:nvPr>
            <p:ph idx="1"/>
          </p:nvPr>
        </p:nvSpPr>
        <p:spPr>
          <a:xfrm>
            <a:off x="310717" y="1825624"/>
            <a:ext cx="11611993" cy="4819311"/>
          </a:xfrm>
        </p:spPr>
        <p:txBody>
          <a:bodyPr>
            <a:normAutofit fontScale="92500"/>
          </a:bodyPr>
          <a:lstStyle/>
          <a:p>
            <a:endParaRPr lang="en-US" dirty="0"/>
          </a:p>
          <a:p>
            <a:endParaRPr lang="en-IN" dirty="0"/>
          </a:p>
          <a:p>
            <a:endParaRPr lang="en-IN" dirty="0"/>
          </a:p>
          <a:p>
            <a:endParaRPr lang="en-IN" dirty="0"/>
          </a:p>
          <a:p>
            <a:endParaRPr lang="en-IN" dirty="0"/>
          </a:p>
          <a:p>
            <a:endParaRPr lang="en-IN" dirty="0"/>
          </a:p>
          <a:p>
            <a:endParaRPr lang="en-IN" dirty="0"/>
          </a:p>
          <a:p>
            <a:endParaRPr lang="en-IN" dirty="0"/>
          </a:p>
          <a:p>
            <a:pPr marL="0" indent="0">
              <a:buNone/>
            </a:pPr>
            <a:endParaRPr lang="en-IN" dirty="0"/>
          </a:p>
          <a:p>
            <a:pPr marL="0" indent="0">
              <a:buNone/>
            </a:pPr>
            <a:r>
              <a:rPr lang="en-IN" sz="2600" dirty="0"/>
              <a:t>(</a:t>
            </a:r>
            <a:r>
              <a:rPr lang="en-US" sz="2600" b="0" i="0" dirty="0">
                <a:effectLst/>
                <a:latin typeface="ff7"/>
              </a:rPr>
              <a:t>A multitenant application that is serving multiple cloud service consumers simultaneously</a:t>
            </a:r>
            <a:r>
              <a:rPr lang="en-IN" sz="2600" dirty="0"/>
              <a:t>)</a:t>
            </a:r>
          </a:p>
        </p:txBody>
      </p:sp>
      <p:pic>
        <p:nvPicPr>
          <p:cNvPr id="5" name="Picture 4">
            <a:extLst>
              <a:ext uri="{FF2B5EF4-FFF2-40B4-BE49-F238E27FC236}">
                <a16:creationId xmlns:a16="http://schemas.microsoft.com/office/drawing/2014/main" id="{66B2E855-732A-B06D-5297-081E88367C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231" y="213064"/>
            <a:ext cx="6729274" cy="5628443"/>
          </a:xfrm>
          <a:prstGeom prst="rect">
            <a:avLst/>
          </a:prstGeom>
        </p:spPr>
      </p:pic>
    </p:spTree>
    <p:extLst>
      <p:ext uri="{BB962C8B-B14F-4D97-AF65-F5344CB8AC3E}">
        <p14:creationId xmlns:p14="http://schemas.microsoft.com/office/powerpoint/2010/main" val="35038338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45F72-BF82-317F-FCEB-B7AFC7F1E809}"/>
              </a:ext>
            </a:extLst>
          </p:cNvPr>
          <p:cNvSpPr>
            <a:spLocks noGrp="1"/>
          </p:cNvSpPr>
          <p:nvPr>
            <p:ph type="title"/>
          </p:nvPr>
        </p:nvSpPr>
        <p:spPr>
          <a:xfrm>
            <a:off x="287784" y="149517"/>
            <a:ext cx="10515600" cy="531520"/>
          </a:xfrm>
        </p:spPr>
        <p:txBody>
          <a:bodyPr>
            <a:normAutofit fontScale="90000"/>
          </a:bodyPr>
          <a:lstStyle/>
          <a:p>
            <a:r>
              <a:rPr lang="en-US" dirty="0"/>
              <a:t>Multitenancy Vs. Virtualization</a:t>
            </a:r>
            <a:endParaRPr lang="en-IN" dirty="0"/>
          </a:p>
        </p:txBody>
      </p:sp>
      <p:sp>
        <p:nvSpPr>
          <p:cNvPr id="3" name="Content Placeholder 2">
            <a:extLst>
              <a:ext uri="{FF2B5EF4-FFF2-40B4-BE49-F238E27FC236}">
                <a16:creationId xmlns:a16="http://schemas.microsoft.com/office/drawing/2014/main" id="{F211B88A-56B5-C02D-1B9C-6BACF1E862CB}"/>
              </a:ext>
            </a:extLst>
          </p:cNvPr>
          <p:cNvSpPr>
            <a:spLocks noGrp="1"/>
          </p:cNvSpPr>
          <p:nvPr>
            <p:ph idx="1"/>
          </p:nvPr>
        </p:nvSpPr>
        <p:spPr>
          <a:xfrm>
            <a:off x="287784" y="1091953"/>
            <a:ext cx="11714826" cy="5616530"/>
          </a:xfrm>
        </p:spPr>
        <p:txBody>
          <a:bodyPr>
            <a:normAutofit/>
          </a:bodyPr>
          <a:lstStyle/>
          <a:p>
            <a:pPr algn="l"/>
            <a:r>
              <a:rPr lang="en-US" b="0" i="0" dirty="0">
                <a:solidFill>
                  <a:srgbClr val="000000"/>
                </a:solidFill>
                <a:effectLst/>
                <a:latin typeface="ff1"/>
              </a:rPr>
              <a:t>Multitenancy is sometimes mistaken for virtualization because the concept of multiple tenants is similar to the concept of virtualized instances.</a:t>
            </a:r>
            <a:endParaRPr lang="en-US" b="0" i="0" dirty="0">
              <a:solidFill>
                <a:srgbClr val="000000"/>
              </a:solidFill>
              <a:effectLst/>
              <a:latin typeface="Source Sans Pro" panose="020B0503030403020204" pitchFamily="34" charset="0"/>
            </a:endParaRPr>
          </a:p>
          <a:p>
            <a:pPr algn="l"/>
            <a:r>
              <a:rPr lang="en-US" b="0" i="0" dirty="0">
                <a:solidFill>
                  <a:srgbClr val="000000"/>
                </a:solidFill>
                <a:effectLst/>
                <a:latin typeface="ff1"/>
              </a:rPr>
              <a:t>The differences lie in what is multiplied within a physical server acting as a host:</a:t>
            </a:r>
            <a:endParaRPr lang="en-US" b="0" i="0" dirty="0">
              <a:solidFill>
                <a:srgbClr val="000000"/>
              </a:solidFill>
              <a:effectLst/>
              <a:latin typeface="Source Sans Pro" panose="020B0503030403020204" pitchFamily="34" charset="0"/>
            </a:endParaRPr>
          </a:p>
          <a:p>
            <a:pPr algn="l"/>
            <a:r>
              <a:rPr lang="en-US" b="0" i="0" dirty="0">
                <a:solidFill>
                  <a:srgbClr val="FF0000"/>
                </a:solidFill>
                <a:effectLst/>
                <a:latin typeface="ff1"/>
              </a:rPr>
              <a:t>With virtualization</a:t>
            </a:r>
            <a:r>
              <a:rPr lang="en-US" b="0" i="0" dirty="0">
                <a:solidFill>
                  <a:srgbClr val="000000"/>
                </a:solidFill>
                <a:effectLst/>
                <a:latin typeface="ff1"/>
              </a:rPr>
              <a:t>: Multiple virtual copies of the server environment can be hosted by a single physical server. Each copy can be provided to different users, can be configured independently, and can contain its own operating systems and</a:t>
            </a:r>
            <a:r>
              <a:rPr lang="en-US" dirty="0">
                <a:solidFill>
                  <a:srgbClr val="000000"/>
                </a:solidFill>
                <a:latin typeface="Source Sans Pro" panose="020B0503030403020204" pitchFamily="34" charset="0"/>
              </a:rPr>
              <a:t> </a:t>
            </a:r>
            <a:r>
              <a:rPr lang="en-US" b="0" i="0" dirty="0">
                <a:solidFill>
                  <a:srgbClr val="000000"/>
                </a:solidFill>
                <a:effectLst/>
                <a:latin typeface="ff1"/>
              </a:rPr>
              <a:t>applications.</a:t>
            </a:r>
            <a:endParaRPr lang="en-US" b="0" i="0" dirty="0">
              <a:solidFill>
                <a:srgbClr val="000000"/>
              </a:solidFill>
              <a:effectLst/>
              <a:latin typeface="Source Sans Pro" panose="020B0503030403020204" pitchFamily="34" charset="0"/>
            </a:endParaRPr>
          </a:p>
          <a:p>
            <a:pPr algn="l"/>
            <a:r>
              <a:rPr lang="en-US" b="0" i="0" dirty="0">
                <a:solidFill>
                  <a:srgbClr val="FF0000"/>
                </a:solidFill>
                <a:effectLst/>
                <a:latin typeface="ff1"/>
              </a:rPr>
              <a:t>With multitenancy</a:t>
            </a:r>
            <a:r>
              <a:rPr lang="en-US" b="0" i="0" dirty="0">
                <a:solidFill>
                  <a:srgbClr val="000000"/>
                </a:solidFill>
                <a:effectLst/>
                <a:latin typeface="ff1"/>
              </a:rPr>
              <a:t>: A physical or virtual server hosting an application is designed to allow usage by multiple different users. Each user feels as though they have exclusive usage of the application.</a:t>
            </a:r>
            <a:endParaRPr lang="en-US" b="0" i="0" dirty="0">
              <a:solidFill>
                <a:srgbClr val="000000"/>
              </a:solidFill>
              <a:effectLst/>
              <a:latin typeface="Source Sans Pro" panose="020B0503030403020204" pitchFamily="34" charset="0"/>
            </a:endParaRPr>
          </a:p>
          <a:p>
            <a:endParaRPr lang="en-IN" dirty="0"/>
          </a:p>
        </p:txBody>
      </p:sp>
    </p:spTree>
    <p:extLst>
      <p:ext uri="{BB962C8B-B14F-4D97-AF65-F5344CB8AC3E}">
        <p14:creationId xmlns:p14="http://schemas.microsoft.com/office/powerpoint/2010/main" val="37566893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AFFEA-0CF1-A5FC-093F-F914D7EB4F6C}"/>
              </a:ext>
            </a:extLst>
          </p:cNvPr>
          <p:cNvSpPr>
            <a:spLocks noGrp="1"/>
          </p:cNvSpPr>
          <p:nvPr>
            <p:ph type="title"/>
          </p:nvPr>
        </p:nvSpPr>
        <p:spPr>
          <a:xfrm>
            <a:off x="518604" y="149517"/>
            <a:ext cx="10515600" cy="531520"/>
          </a:xfrm>
        </p:spPr>
        <p:txBody>
          <a:bodyPr>
            <a:normAutofit fontScale="90000"/>
          </a:bodyPr>
          <a:lstStyle/>
          <a:p>
            <a:r>
              <a:rPr lang="en-US" b="1" dirty="0">
                <a:solidFill>
                  <a:srgbClr val="0070C0"/>
                </a:solidFill>
              </a:rPr>
              <a:t>6- Service Technology</a:t>
            </a:r>
            <a:endParaRPr lang="en-IN" dirty="0"/>
          </a:p>
        </p:txBody>
      </p:sp>
      <p:sp>
        <p:nvSpPr>
          <p:cNvPr id="3" name="Content Placeholder 2">
            <a:extLst>
              <a:ext uri="{FF2B5EF4-FFF2-40B4-BE49-F238E27FC236}">
                <a16:creationId xmlns:a16="http://schemas.microsoft.com/office/drawing/2014/main" id="{9823DF3F-A2AF-4BC5-223D-D1968E915C1F}"/>
              </a:ext>
            </a:extLst>
          </p:cNvPr>
          <p:cNvSpPr>
            <a:spLocks noGrp="1"/>
          </p:cNvSpPr>
          <p:nvPr>
            <p:ph idx="1"/>
          </p:nvPr>
        </p:nvSpPr>
        <p:spPr>
          <a:xfrm>
            <a:off x="363983" y="949911"/>
            <a:ext cx="11496583" cy="5628442"/>
          </a:xfrm>
        </p:spPr>
        <p:txBody>
          <a:bodyPr/>
          <a:lstStyle/>
          <a:p>
            <a:r>
              <a:rPr lang="en-US" dirty="0"/>
              <a:t>Service technology is a software that assists customer </a:t>
            </a:r>
            <a:r>
              <a:rPr lang="en-US" b="1" dirty="0"/>
              <a:t>service</a:t>
            </a:r>
            <a:r>
              <a:rPr lang="en-US" dirty="0"/>
              <a:t> teams in achieving customer success.</a:t>
            </a:r>
          </a:p>
          <a:p>
            <a:r>
              <a:rPr lang="en-US" dirty="0"/>
              <a:t>These tools improve workflow efficiency and make it easier for companies </a:t>
            </a:r>
            <a:r>
              <a:rPr lang="en-US" dirty="0">
                <a:solidFill>
                  <a:srgbClr val="FF0000"/>
                </a:solidFill>
              </a:rPr>
              <a:t>to provide effective solutions to their customers.</a:t>
            </a:r>
          </a:p>
          <a:p>
            <a:r>
              <a:rPr lang="en-US" b="0" i="0" dirty="0">
                <a:solidFill>
                  <a:srgbClr val="000000"/>
                </a:solidFill>
                <a:effectLst/>
                <a:latin typeface="ff1"/>
              </a:rPr>
              <a:t>Service technology is a keystone foundation of cloud computing that formed </a:t>
            </a:r>
            <a:r>
              <a:rPr lang="en-US" b="0" i="0" dirty="0">
                <a:solidFill>
                  <a:srgbClr val="000000"/>
                </a:solidFill>
                <a:effectLst/>
                <a:latin typeface="ff0"/>
              </a:rPr>
              <a:t>the basis of the “as</a:t>
            </a:r>
            <a:r>
              <a:rPr lang="en-US" b="0" i="0" dirty="0">
                <a:solidFill>
                  <a:srgbClr val="000000"/>
                </a:solidFill>
                <a:effectLst/>
                <a:latin typeface="ff1"/>
              </a:rPr>
              <a:t>-a-</a:t>
            </a:r>
            <a:r>
              <a:rPr lang="en-US" b="0" i="0" dirty="0">
                <a:solidFill>
                  <a:srgbClr val="000000"/>
                </a:solidFill>
                <a:effectLst/>
                <a:latin typeface="ff0"/>
              </a:rPr>
              <a:t>service” cloud delivery models.</a:t>
            </a:r>
          </a:p>
          <a:p>
            <a:r>
              <a:rPr lang="en-US" dirty="0">
                <a:solidFill>
                  <a:srgbClr val="000000"/>
                </a:solidFill>
                <a:latin typeface="ff0"/>
              </a:rPr>
              <a:t>Several service technologies are used to realize and build upon cloud based environments are:</a:t>
            </a:r>
          </a:p>
          <a:p>
            <a:pPr lvl="1"/>
            <a:r>
              <a:rPr lang="en-US" b="0" i="0" dirty="0">
                <a:solidFill>
                  <a:srgbClr val="FF0000"/>
                </a:solidFill>
                <a:effectLst/>
                <a:latin typeface="ff0"/>
              </a:rPr>
              <a:t>Web Services</a:t>
            </a:r>
          </a:p>
          <a:p>
            <a:pPr lvl="1"/>
            <a:r>
              <a:rPr lang="en-US" dirty="0">
                <a:solidFill>
                  <a:srgbClr val="FF0000"/>
                </a:solidFill>
                <a:latin typeface="ff0"/>
              </a:rPr>
              <a:t>REST Services</a:t>
            </a:r>
          </a:p>
          <a:p>
            <a:pPr lvl="1"/>
            <a:r>
              <a:rPr lang="en-US" b="0" i="0" dirty="0">
                <a:solidFill>
                  <a:srgbClr val="FF0000"/>
                </a:solidFill>
                <a:effectLst/>
                <a:latin typeface="ff0"/>
              </a:rPr>
              <a:t>Service Agents</a:t>
            </a:r>
          </a:p>
          <a:p>
            <a:pPr lvl="1"/>
            <a:r>
              <a:rPr lang="en-US" dirty="0">
                <a:solidFill>
                  <a:srgbClr val="FF0000"/>
                </a:solidFill>
                <a:latin typeface="ff0"/>
              </a:rPr>
              <a:t>Service Middleware</a:t>
            </a:r>
            <a:endParaRPr lang="en-US" b="0" i="0" dirty="0">
              <a:solidFill>
                <a:srgbClr val="FF0000"/>
              </a:solidFill>
              <a:effectLst/>
              <a:latin typeface="Source Sans Pro" panose="020B0503030403020204" pitchFamily="34" charset="0"/>
            </a:endParaRPr>
          </a:p>
          <a:p>
            <a:endParaRPr lang="en-US" dirty="0">
              <a:solidFill>
                <a:srgbClr val="FF0000"/>
              </a:solidFill>
            </a:endParaRPr>
          </a:p>
          <a:p>
            <a:endParaRPr lang="en-IN" dirty="0">
              <a:solidFill>
                <a:srgbClr val="FF0000"/>
              </a:solidFill>
            </a:endParaRPr>
          </a:p>
        </p:txBody>
      </p:sp>
    </p:spTree>
    <p:extLst>
      <p:ext uri="{BB962C8B-B14F-4D97-AF65-F5344CB8AC3E}">
        <p14:creationId xmlns:p14="http://schemas.microsoft.com/office/powerpoint/2010/main" val="18347512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1CF6D-5E60-844B-8C1C-D700D5AF3F64}"/>
              </a:ext>
            </a:extLst>
          </p:cNvPr>
          <p:cNvSpPr>
            <a:spLocks noGrp="1"/>
          </p:cNvSpPr>
          <p:nvPr>
            <p:ph type="title"/>
          </p:nvPr>
        </p:nvSpPr>
        <p:spPr>
          <a:xfrm>
            <a:off x="509726" y="116550"/>
            <a:ext cx="10515600" cy="709073"/>
          </a:xfrm>
        </p:spPr>
        <p:txBody>
          <a:bodyPr/>
          <a:lstStyle/>
          <a:p>
            <a:r>
              <a:rPr lang="en-US" dirty="0"/>
              <a:t>Web Services</a:t>
            </a:r>
            <a:endParaRPr lang="en-IN" dirty="0"/>
          </a:p>
        </p:txBody>
      </p:sp>
      <p:sp>
        <p:nvSpPr>
          <p:cNvPr id="3" name="Content Placeholder 2">
            <a:extLst>
              <a:ext uri="{FF2B5EF4-FFF2-40B4-BE49-F238E27FC236}">
                <a16:creationId xmlns:a16="http://schemas.microsoft.com/office/drawing/2014/main" id="{89F9E62F-86C0-C260-3422-AAEA6544A372}"/>
              </a:ext>
            </a:extLst>
          </p:cNvPr>
          <p:cNvSpPr>
            <a:spLocks noGrp="1"/>
          </p:cNvSpPr>
          <p:nvPr>
            <p:ph idx="1"/>
          </p:nvPr>
        </p:nvSpPr>
        <p:spPr>
          <a:xfrm>
            <a:off x="408373" y="1100831"/>
            <a:ext cx="11558726" cy="5442012"/>
          </a:xfrm>
        </p:spPr>
        <p:txBody>
          <a:bodyPr>
            <a:normAutofit/>
          </a:bodyPr>
          <a:lstStyle/>
          <a:p>
            <a:r>
              <a:rPr lang="en-US" b="0" i="0" dirty="0">
                <a:solidFill>
                  <a:srgbClr val="000000"/>
                </a:solidFill>
                <a:effectLst/>
                <a:latin typeface="ff6"/>
              </a:rPr>
              <a:t>Web Service Description Language (WSDL)</a:t>
            </a:r>
            <a:r>
              <a:rPr lang="en-US" dirty="0">
                <a:solidFill>
                  <a:srgbClr val="000000"/>
                </a:solidFill>
                <a:latin typeface="Source Sans Pro" panose="020B0503030403020204" pitchFamily="34" charset="0"/>
              </a:rPr>
              <a:t> </a:t>
            </a:r>
            <a:r>
              <a:rPr lang="en-US" b="0" i="0" dirty="0">
                <a:solidFill>
                  <a:srgbClr val="000000"/>
                </a:solidFill>
                <a:effectLst/>
                <a:latin typeface="ff0"/>
              </a:rPr>
              <a:t>–</a:t>
            </a:r>
            <a:r>
              <a:rPr lang="en-US" dirty="0">
                <a:solidFill>
                  <a:srgbClr val="000000"/>
                </a:solidFill>
                <a:latin typeface="Source Sans Pro" panose="020B0503030403020204" pitchFamily="34" charset="0"/>
              </a:rPr>
              <a:t> </a:t>
            </a:r>
            <a:r>
              <a:rPr lang="en-US" b="0" i="0" dirty="0">
                <a:solidFill>
                  <a:srgbClr val="000000"/>
                </a:solidFill>
                <a:effectLst/>
                <a:latin typeface="ff1"/>
              </a:rPr>
              <a:t>This markup language is used to create a WSDL definition that defines the application programming interface (API)of a Web service.</a:t>
            </a:r>
            <a:endParaRPr lang="en-US" b="0" i="0" dirty="0">
              <a:solidFill>
                <a:srgbClr val="000000"/>
              </a:solidFill>
              <a:effectLst/>
              <a:latin typeface="Source Sans Pro" panose="020B0503030403020204" pitchFamily="34" charset="0"/>
            </a:endParaRPr>
          </a:p>
          <a:p>
            <a:pPr marL="457200" lvl="1" indent="0">
              <a:buNone/>
            </a:pPr>
            <a:endParaRPr lang="en-IN" dirty="0"/>
          </a:p>
        </p:txBody>
      </p:sp>
      <p:pic>
        <p:nvPicPr>
          <p:cNvPr id="5" name="Picture 4">
            <a:extLst>
              <a:ext uri="{FF2B5EF4-FFF2-40B4-BE49-F238E27FC236}">
                <a16:creationId xmlns:a16="http://schemas.microsoft.com/office/drawing/2014/main" id="{9DC375FE-F268-CEC1-1B5C-4B2026B47B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0350" y="2750274"/>
            <a:ext cx="4848225" cy="2143125"/>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5A388348-26F8-BE55-DC09-12746586B1B2}"/>
                  </a:ext>
                </a:extLst>
              </p14:cNvPr>
              <p14:cNvContentPartPr/>
              <p14:nvPr/>
            </p14:nvContentPartPr>
            <p14:xfrm>
              <a:off x="4313520" y="4501080"/>
              <a:ext cx="6702840" cy="1604880"/>
            </p14:xfrm>
          </p:contentPart>
        </mc:Choice>
        <mc:Fallback>
          <p:pic>
            <p:nvPicPr>
              <p:cNvPr id="4" name="Ink 3">
                <a:extLst>
                  <a:ext uri="{FF2B5EF4-FFF2-40B4-BE49-F238E27FC236}">
                    <a16:creationId xmlns:a16="http://schemas.microsoft.com/office/drawing/2014/main" id="{5A388348-26F8-BE55-DC09-12746586B1B2}"/>
                  </a:ext>
                </a:extLst>
              </p:cNvPr>
              <p:cNvPicPr/>
              <p:nvPr/>
            </p:nvPicPr>
            <p:blipFill>
              <a:blip r:embed="rId4"/>
              <a:stretch>
                <a:fillRect/>
              </a:stretch>
            </p:blipFill>
            <p:spPr>
              <a:xfrm>
                <a:off x="4297680" y="4437720"/>
                <a:ext cx="6734160" cy="17316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68CFBE85-5352-CEFC-3A38-331F557DEBCB}"/>
                  </a:ext>
                </a:extLst>
              </p14:cNvPr>
              <p14:cNvContentPartPr/>
              <p14:nvPr/>
            </p14:nvContentPartPr>
            <p14:xfrm>
              <a:off x="4459320" y="4277160"/>
              <a:ext cx="6613200" cy="1738440"/>
            </p14:xfrm>
          </p:contentPart>
        </mc:Choice>
        <mc:Fallback>
          <p:pic>
            <p:nvPicPr>
              <p:cNvPr id="6" name="Ink 5">
                <a:extLst>
                  <a:ext uri="{FF2B5EF4-FFF2-40B4-BE49-F238E27FC236}">
                    <a16:creationId xmlns:a16="http://schemas.microsoft.com/office/drawing/2014/main" id="{68CFBE85-5352-CEFC-3A38-331F557DEBCB}"/>
                  </a:ext>
                </a:extLst>
              </p:cNvPr>
              <p:cNvPicPr/>
              <p:nvPr/>
            </p:nvPicPr>
            <p:blipFill>
              <a:blip r:embed="rId6"/>
              <a:stretch>
                <a:fillRect/>
              </a:stretch>
            </p:blipFill>
            <p:spPr>
              <a:xfrm>
                <a:off x="4449960" y="4267800"/>
                <a:ext cx="6631920" cy="1757160"/>
              </a:xfrm>
              <a:prstGeom prst="rect">
                <a:avLst/>
              </a:prstGeom>
            </p:spPr>
          </p:pic>
        </mc:Fallback>
      </mc:AlternateContent>
    </p:spTree>
    <p:extLst>
      <p:ext uri="{BB962C8B-B14F-4D97-AF65-F5344CB8AC3E}">
        <p14:creationId xmlns:p14="http://schemas.microsoft.com/office/powerpoint/2010/main" val="13038892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B67C64-0E80-828F-CF21-314D92AF14F5}"/>
              </a:ext>
            </a:extLst>
          </p:cNvPr>
          <p:cNvSpPr>
            <a:spLocks noGrp="1"/>
          </p:cNvSpPr>
          <p:nvPr>
            <p:ph idx="1"/>
          </p:nvPr>
        </p:nvSpPr>
        <p:spPr>
          <a:xfrm>
            <a:off x="221942" y="559293"/>
            <a:ext cx="11131858" cy="6019060"/>
          </a:xfrm>
        </p:spPr>
        <p:txBody>
          <a:bodyPr/>
          <a:lstStyle/>
          <a:p>
            <a:pPr lvl="1"/>
            <a:r>
              <a:rPr lang="en-US" b="0" i="0" dirty="0">
                <a:solidFill>
                  <a:srgbClr val="000000"/>
                </a:solidFill>
                <a:effectLst/>
                <a:latin typeface="ff6"/>
              </a:rPr>
              <a:t>XML Schema Definition Language (XML Schema)</a:t>
            </a:r>
            <a:r>
              <a:rPr lang="en-US" dirty="0">
                <a:solidFill>
                  <a:srgbClr val="000000"/>
                </a:solidFill>
                <a:latin typeface="Source Sans Pro" panose="020B0503030403020204" pitchFamily="34" charset="0"/>
              </a:rPr>
              <a:t> </a:t>
            </a:r>
            <a:r>
              <a:rPr lang="en-US" b="0" i="0" dirty="0">
                <a:solidFill>
                  <a:srgbClr val="000000"/>
                </a:solidFill>
                <a:effectLst/>
                <a:latin typeface="ff0"/>
              </a:rPr>
              <a:t> – </a:t>
            </a:r>
            <a:r>
              <a:rPr lang="en-US" b="0" i="0" dirty="0">
                <a:solidFill>
                  <a:srgbClr val="000000"/>
                </a:solidFill>
                <a:effectLst/>
                <a:latin typeface="ff1"/>
              </a:rPr>
              <a:t>Messages exchanged by Web</a:t>
            </a:r>
            <a:r>
              <a:rPr lang="en-US" dirty="0">
                <a:solidFill>
                  <a:srgbClr val="000000"/>
                </a:solidFill>
                <a:latin typeface="Source Sans Pro" panose="020B0503030403020204" pitchFamily="34" charset="0"/>
              </a:rPr>
              <a:t> </a:t>
            </a:r>
            <a:r>
              <a:rPr lang="en-US" b="0" i="0" dirty="0">
                <a:solidFill>
                  <a:srgbClr val="000000"/>
                </a:solidFill>
                <a:effectLst/>
                <a:latin typeface="ff1"/>
              </a:rPr>
              <a:t>services must be expressed using XML.</a:t>
            </a:r>
          </a:p>
          <a:p>
            <a:pPr lvl="2"/>
            <a:r>
              <a:rPr lang="en-US" dirty="0">
                <a:solidFill>
                  <a:srgbClr val="000000"/>
                </a:solidFill>
                <a:latin typeface="ff1"/>
              </a:rPr>
              <a:t>XML schema describes the structure of the XML document.</a:t>
            </a:r>
          </a:p>
          <a:p>
            <a:pPr lvl="2"/>
            <a:r>
              <a:rPr lang="en-US" b="0" i="0" dirty="0">
                <a:solidFill>
                  <a:srgbClr val="000000"/>
                </a:solidFill>
                <a:effectLst/>
                <a:latin typeface="ff1"/>
              </a:rPr>
              <a:t>The XML sche</a:t>
            </a:r>
            <a:r>
              <a:rPr lang="en-US" dirty="0">
                <a:solidFill>
                  <a:srgbClr val="000000"/>
                </a:solidFill>
                <a:latin typeface="ff1"/>
              </a:rPr>
              <a:t>ma language is also referred to as XML schema definition (XSD).</a:t>
            </a:r>
            <a:endParaRPr lang="en-US" b="0" i="0" dirty="0">
              <a:solidFill>
                <a:srgbClr val="000000"/>
              </a:solidFill>
              <a:effectLst/>
              <a:latin typeface="Source Sans Pro" panose="020B0503030403020204" pitchFamily="34" charset="0"/>
            </a:endParaRPr>
          </a:p>
          <a:p>
            <a:pPr lvl="1"/>
            <a:r>
              <a:rPr lang="en-US" b="0" i="0" dirty="0">
                <a:solidFill>
                  <a:srgbClr val="000000"/>
                </a:solidFill>
                <a:effectLst/>
                <a:latin typeface="ff6"/>
              </a:rPr>
              <a:t>SOAP </a:t>
            </a:r>
            <a:r>
              <a:rPr lang="en-US" b="0" i="0" dirty="0">
                <a:solidFill>
                  <a:srgbClr val="000000"/>
                </a:solidFill>
                <a:effectLst/>
                <a:latin typeface="ff0"/>
              </a:rPr>
              <a:t> – </a:t>
            </a:r>
            <a:r>
              <a:rPr lang="en-US" b="0" i="0" dirty="0">
                <a:solidFill>
                  <a:srgbClr val="000000"/>
                </a:solidFill>
                <a:effectLst/>
                <a:latin typeface="ff1"/>
              </a:rPr>
              <a:t>Formerly known as the Simple Object Access Protocol, this standard defines a common messaging format used for request and response messages exchanged by Web services.</a:t>
            </a:r>
            <a:endParaRPr lang="en-US" b="0" i="0" dirty="0">
              <a:solidFill>
                <a:srgbClr val="000000"/>
              </a:solidFill>
              <a:effectLst/>
              <a:latin typeface="Source Sans Pro" panose="020B0503030403020204" pitchFamily="34" charset="0"/>
            </a:endParaRPr>
          </a:p>
          <a:p>
            <a:endParaRPr lang="en-IN" dirty="0"/>
          </a:p>
        </p:txBody>
      </p:sp>
      <p:pic>
        <p:nvPicPr>
          <p:cNvPr id="5" name="Picture 4">
            <a:extLst>
              <a:ext uri="{FF2B5EF4-FFF2-40B4-BE49-F238E27FC236}">
                <a16:creationId xmlns:a16="http://schemas.microsoft.com/office/drawing/2014/main" id="{9CD9F7EB-8601-DF85-5585-B1512B30BE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4209" y="3713656"/>
            <a:ext cx="5105400" cy="2657475"/>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13666FC8-D081-1983-C27B-5CE5DDC351FE}"/>
                  </a:ext>
                </a:extLst>
              </p14:cNvPr>
              <p14:cNvContentPartPr/>
              <p14:nvPr/>
            </p14:nvContentPartPr>
            <p14:xfrm>
              <a:off x="1688760" y="3011040"/>
              <a:ext cx="6892200" cy="732960"/>
            </p14:xfrm>
          </p:contentPart>
        </mc:Choice>
        <mc:Fallback>
          <p:pic>
            <p:nvPicPr>
              <p:cNvPr id="2" name="Ink 1">
                <a:extLst>
                  <a:ext uri="{FF2B5EF4-FFF2-40B4-BE49-F238E27FC236}">
                    <a16:creationId xmlns:a16="http://schemas.microsoft.com/office/drawing/2014/main" id="{13666FC8-D081-1983-C27B-5CE5DDC351FE}"/>
                  </a:ext>
                </a:extLst>
              </p:cNvPr>
              <p:cNvPicPr/>
              <p:nvPr/>
            </p:nvPicPr>
            <p:blipFill>
              <a:blip r:embed="rId4"/>
              <a:stretch>
                <a:fillRect/>
              </a:stretch>
            </p:blipFill>
            <p:spPr>
              <a:xfrm>
                <a:off x="1672920" y="2947680"/>
                <a:ext cx="6923520" cy="8596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2E02FCC8-0137-51E3-389E-04B1BB9D0F8F}"/>
                  </a:ext>
                </a:extLst>
              </p14:cNvPr>
              <p14:cNvContentPartPr/>
              <p14:nvPr/>
            </p14:nvContentPartPr>
            <p14:xfrm>
              <a:off x="2028240" y="3065760"/>
              <a:ext cx="5970240" cy="644400"/>
            </p14:xfrm>
          </p:contentPart>
        </mc:Choice>
        <mc:Fallback>
          <p:pic>
            <p:nvPicPr>
              <p:cNvPr id="4" name="Ink 3">
                <a:extLst>
                  <a:ext uri="{FF2B5EF4-FFF2-40B4-BE49-F238E27FC236}">
                    <a16:creationId xmlns:a16="http://schemas.microsoft.com/office/drawing/2014/main" id="{2E02FCC8-0137-51E3-389E-04B1BB9D0F8F}"/>
                  </a:ext>
                </a:extLst>
              </p:cNvPr>
              <p:cNvPicPr/>
              <p:nvPr/>
            </p:nvPicPr>
            <p:blipFill>
              <a:blip r:embed="rId6"/>
              <a:stretch>
                <a:fillRect/>
              </a:stretch>
            </p:blipFill>
            <p:spPr>
              <a:xfrm>
                <a:off x="2018880" y="3056400"/>
                <a:ext cx="5988960" cy="663120"/>
              </a:xfrm>
              <a:prstGeom prst="rect">
                <a:avLst/>
              </a:prstGeom>
            </p:spPr>
          </p:pic>
        </mc:Fallback>
      </mc:AlternateContent>
    </p:spTree>
    <p:extLst>
      <p:ext uri="{BB962C8B-B14F-4D97-AF65-F5344CB8AC3E}">
        <p14:creationId xmlns:p14="http://schemas.microsoft.com/office/powerpoint/2010/main" val="14558225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659F29-8B24-948A-7512-22D8A7940C30}"/>
              </a:ext>
            </a:extLst>
          </p:cNvPr>
          <p:cNvSpPr>
            <a:spLocks noGrp="1"/>
          </p:cNvSpPr>
          <p:nvPr>
            <p:ph idx="1"/>
          </p:nvPr>
        </p:nvSpPr>
        <p:spPr>
          <a:xfrm>
            <a:off x="319596" y="452761"/>
            <a:ext cx="11558726" cy="5724202"/>
          </a:xfrm>
        </p:spPr>
        <p:txBody>
          <a:bodyPr/>
          <a:lstStyle/>
          <a:p>
            <a:r>
              <a:rPr lang="en-US" b="0" i="0" dirty="0">
                <a:solidFill>
                  <a:srgbClr val="000000"/>
                </a:solidFill>
                <a:effectLst/>
                <a:latin typeface="ff6"/>
              </a:rPr>
              <a:t>Universal Description</a:t>
            </a:r>
            <a:r>
              <a:rPr lang="en-US" b="0" i="0" dirty="0">
                <a:solidFill>
                  <a:srgbClr val="000000"/>
                </a:solidFill>
                <a:effectLst/>
                <a:latin typeface="ff1"/>
              </a:rPr>
              <a:t>, </a:t>
            </a:r>
            <a:r>
              <a:rPr lang="en-US" b="0" i="0" dirty="0">
                <a:solidFill>
                  <a:srgbClr val="000000"/>
                </a:solidFill>
                <a:effectLst/>
                <a:latin typeface="ff6"/>
              </a:rPr>
              <a:t>Discovery</a:t>
            </a:r>
            <a:r>
              <a:rPr lang="en-US" b="0" i="0" dirty="0">
                <a:solidFill>
                  <a:srgbClr val="000000"/>
                </a:solidFill>
                <a:effectLst/>
                <a:latin typeface="ff1"/>
              </a:rPr>
              <a:t>, </a:t>
            </a:r>
            <a:r>
              <a:rPr lang="en-US" b="0" i="0" dirty="0">
                <a:solidFill>
                  <a:srgbClr val="000000"/>
                </a:solidFill>
                <a:effectLst/>
                <a:latin typeface="ff6"/>
              </a:rPr>
              <a:t>and Integration (UDDI)</a:t>
            </a:r>
            <a:r>
              <a:rPr lang="en-US" dirty="0">
                <a:solidFill>
                  <a:srgbClr val="000000"/>
                </a:solidFill>
                <a:latin typeface="Source Sans Pro" panose="020B0503030403020204" pitchFamily="34" charset="0"/>
              </a:rPr>
              <a:t> </a:t>
            </a:r>
            <a:r>
              <a:rPr lang="en-US" b="0" i="0" dirty="0">
                <a:solidFill>
                  <a:srgbClr val="000000"/>
                </a:solidFill>
                <a:effectLst/>
                <a:latin typeface="ff0"/>
              </a:rPr>
              <a:t>– </a:t>
            </a:r>
            <a:r>
              <a:rPr lang="en-US" b="0" i="0" dirty="0">
                <a:solidFill>
                  <a:srgbClr val="000000"/>
                </a:solidFill>
                <a:effectLst/>
                <a:latin typeface="ff1"/>
              </a:rPr>
              <a:t>This standard regulates</a:t>
            </a:r>
            <a:r>
              <a:rPr lang="en-US" dirty="0">
                <a:solidFill>
                  <a:srgbClr val="000000"/>
                </a:solidFill>
                <a:latin typeface="Source Sans Pro" panose="020B0503030403020204" pitchFamily="34" charset="0"/>
              </a:rPr>
              <a:t> </a:t>
            </a:r>
            <a:r>
              <a:rPr lang="en-US" b="0" i="0" dirty="0">
                <a:solidFill>
                  <a:srgbClr val="000000"/>
                </a:solidFill>
                <a:effectLst/>
                <a:latin typeface="ff1"/>
              </a:rPr>
              <a:t>service registries in which WSDL definitions can be published as part of a service catalog for discovery purposes.</a:t>
            </a:r>
            <a:endParaRPr lang="en-US" b="0" i="0" dirty="0">
              <a:solidFill>
                <a:srgbClr val="000000"/>
              </a:solidFill>
              <a:effectLst/>
              <a:latin typeface="Source Sans Pro" panose="020B0503030403020204" pitchFamily="34" charset="0"/>
            </a:endParaRPr>
          </a:p>
          <a:p>
            <a:endParaRPr lang="en-IN" dirty="0"/>
          </a:p>
        </p:txBody>
      </p:sp>
      <p:pic>
        <p:nvPicPr>
          <p:cNvPr id="7" name="Picture 6">
            <a:extLst>
              <a:ext uri="{FF2B5EF4-FFF2-40B4-BE49-F238E27FC236}">
                <a16:creationId xmlns:a16="http://schemas.microsoft.com/office/drawing/2014/main" id="{67978478-8B50-0CEF-5349-676C3DE6F5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4019" y="2299317"/>
            <a:ext cx="4793942" cy="3351320"/>
          </a:xfrm>
          <a:prstGeom prst="rect">
            <a:avLst/>
          </a:prstGeom>
        </p:spPr>
      </p:pic>
    </p:spTree>
    <p:extLst>
      <p:ext uri="{BB962C8B-B14F-4D97-AF65-F5344CB8AC3E}">
        <p14:creationId xmlns:p14="http://schemas.microsoft.com/office/powerpoint/2010/main" val="31121503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1915D-8AFF-7E7A-EBAF-035090E17DF2}"/>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53A4FB62-7403-D287-5406-69B58CE6D6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3389" y="204186"/>
            <a:ext cx="8487053" cy="6587231"/>
          </a:xfrm>
        </p:spPr>
      </p:pic>
    </p:spTree>
    <p:extLst>
      <p:ext uri="{BB962C8B-B14F-4D97-AF65-F5344CB8AC3E}">
        <p14:creationId xmlns:p14="http://schemas.microsoft.com/office/powerpoint/2010/main" val="3121269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8F374-321D-9849-543D-D8BE4E3163BB}"/>
              </a:ext>
            </a:extLst>
          </p:cNvPr>
          <p:cNvSpPr>
            <a:spLocks noGrp="1"/>
          </p:cNvSpPr>
          <p:nvPr>
            <p:ph type="title"/>
          </p:nvPr>
        </p:nvSpPr>
        <p:spPr>
          <a:xfrm>
            <a:off x="420950" y="89918"/>
            <a:ext cx="10515600" cy="496009"/>
          </a:xfrm>
        </p:spPr>
        <p:txBody>
          <a:bodyPr>
            <a:normAutofit fontScale="90000"/>
          </a:bodyPr>
          <a:lstStyle/>
          <a:p>
            <a:r>
              <a:rPr lang="en-US" dirty="0"/>
              <a:t>Internet Service Provider (ISP)</a:t>
            </a:r>
            <a:endParaRPr lang="en-IN" dirty="0"/>
          </a:p>
        </p:txBody>
      </p:sp>
      <p:sp>
        <p:nvSpPr>
          <p:cNvPr id="3" name="Content Placeholder 2">
            <a:extLst>
              <a:ext uri="{FF2B5EF4-FFF2-40B4-BE49-F238E27FC236}">
                <a16:creationId xmlns:a16="http://schemas.microsoft.com/office/drawing/2014/main" id="{57401B61-4618-7D34-8197-77FE9C3B85FB}"/>
              </a:ext>
            </a:extLst>
          </p:cNvPr>
          <p:cNvSpPr>
            <a:spLocks noGrp="1"/>
          </p:cNvSpPr>
          <p:nvPr>
            <p:ph idx="1"/>
          </p:nvPr>
        </p:nvSpPr>
        <p:spPr>
          <a:xfrm>
            <a:off x="301841" y="878889"/>
            <a:ext cx="11709646" cy="5752730"/>
          </a:xfrm>
        </p:spPr>
        <p:txBody>
          <a:bodyPr/>
          <a:lstStyle/>
          <a:p>
            <a:r>
              <a:rPr lang="en-US" b="0" i="0" dirty="0">
                <a:solidFill>
                  <a:srgbClr val="000000"/>
                </a:solidFill>
                <a:effectLst/>
                <a:latin typeface="Calibri_g_8"/>
              </a:rPr>
              <a:t>Internet’s largest backbone networks are strategically interconnected by core routers that connect the world’s multinational networks. </a:t>
            </a:r>
          </a:p>
          <a:p>
            <a:r>
              <a:rPr lang="en-US" b="0" i="0" dirty="0">
                <a:solidFill>
                  <a:srgbClr val="000000"/>
                </a:solidFill>
                <a:effectLst/>
                <a:latin typeface="Calibri_5_8"/>
              </a:rPr>
              <a:t>An ISP network interconnects to other ISP networks and various organizations.</a:t>
            </a:r>
          </a:p>
          <a:p>
            <a:r>
              <a:rPr lang="en-US" b="0" i="0" dirty="0">
                <a:solidFill>
                  <a:srgbClr val="000000"/>
                </a:solidFill>
                <a:effectLst/>
                <a:latin typeface="Calibri_5_8"/>
              </a:rPr>
              <a:t>The concept of the Internet was based on a decentralized provisioning and management model. </a:t>
            </a:r>
          </a:p>
          <a:p>
            <a:r>
              <a:rPr lang="en-US" b="0" i="0" dirty="0">
                <a:solidFill>
                  <a:srgbClr val="000000"/>
                </a:solidFill>
                <a:effectLst/>
                <a:latin typeface="Calibri_5_8"/>
              </a:rPr>
              <a:t>ISPs can freely deploy, operate, and manage their networks in addition to selecting partner ISPs for interconnection. </a:t>
            </a:r>
          </a:p>
          <a:p>
            <a:r>
              <a:rPr lang="en-US" b="0" i="0" dirty="0">
                <a:solidFill>
                  <a:srgbClr val="000000"/>
                </a:solidFill>
                <a:effectLst/>
                <a:latin typeface="Calibri_5_8"/>
              </a:rPr>
              <a:t>No centralized entity comprehensively governs the Internet, although bodies like the </a:t>
            </a:r>
            <a:r>
              <a:rPr lang="en-US" b="0" i="0" dirty="0">
                <a:solidFill>
                  <a:srgbClr val="000000"/>
                </a:solidFill>
                <a:effectLst/>
                <a:latin typeface="Calibri-Bold_8_8"/>
              </a:rPr>
              <a:t>Internet Corporation for Assigned Names and Numbers </a:t>
            </a:r>
            <a:r>
              <a:rPr lang="en-US" b="0" i="0" dirty="0">
                <a:solidFill>
                  <a:srgbClr val="000000"/>
                </a:solidFill>
                <a:effectLst/>
                <a:latin typeface="Calibri_5_8"/>
              </a:rPr>
              <a:t>(ICANN) supervise and coordinate Internet communications. </a:t>
            </a:r>
          </a:p>
          <a:p>
            <a:r>
              <a:rPr lang="en-US" b="0" i="0" dirty="0">
                <a:solidFill>
                  <a:srgbClr val="000000"/>
                </a:solidFill>
                <a:effectLst/>
                <a:latin typeface="Calibri_5_8"/>
              </a:rPr>
              <a:t>Governmental and regulatory laws dictate the service provisioning conditions for organizations and ISPs both within and outside of national borders.</a:t>
            </a:r>
            <a:endParaRPr lang="en-IN"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81EBDA82-56FE-2A20-1ED6-E3A5359AEB1A}"/>
                  </a:ext>
                </a:extLst>
              </p14:cNvPr>
              <p14:cNvContentPartPr/>
              <p14:nvPr/>
            </p14:nvContentPartPr>
            <p14:xfrm>
              <a:off x="1693800" y="4558680"/>
              <a:ext cx="9214200" cy="261000"/>
            </p14:xfrm>
          </p:contentPart>
        </mc:Choice>
        <mc:Fallback>
          <p:pic>
            <p:nvPicPr>
              <p:cNvPr id="4" name="Ink 3">
                <a:extLst>
                  <a:ext uri="{FF2B5EF4-FFF2-40B4-BE49-F238E27FC236}">
                    <a16:creationId xmlns:a16="http://schemas.microsoft.com/office/drawing/2014/main" id="{81EBDA82-56FE-2A20-1ED6-E3A5359AEB1A}"/>
                  </a:ext>
                </a:extLst>
              </p:cNvPr>
              <p:cNvPicPr/>
              <p:nvPr/>
            </p:nvPicPr>
            <p:blipFill>
              <a:blip r:embed="rId3"/>
              <a:stretch>
                <a:fillRect/>
              </a:stretch>
            </p:blipFill>
            <p:spPr>
              <a:xfrm>
                <a:off x="1677960" y="4495320"/>
                <a:ext cx="9245520" cy="3877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094AE542-A6D3-A796-865A-EE5E0F3A4FC7}"/>
                  </a:ext>
                </a:extLst>
              </p14:cNvPr>
              <p14:cNvContentPartPr/>
              <p14:nvPr/>
            </p14:nvContentPartPr>
            <p14:xfrm>
              <a:off x="5875200" y="2187000"/>
              <a:ext cx="5861520" cy="4614120"/>
            </p14:xfrm>
          </p:contentPart>
        </mc:Choice>
        <mc:Fallback>
          <p:pic>
            <p:nvPicPr>
              <p:cNvPr id="5" name="Ink 4">
                <a:extLst>
                  <a:ext uri="{FF2B5EF4-FFF2-40B4-BE49-F238E27FC236}">
                    <a16:creationId xmlns:a16="http://schemas.microsoft.com/office/drawing/2014/main" id="{094AE542-A6D3-A796-865A-EE5E0F3A4FC7}"/>
                  </a:ext>
                </a:extLst>
              </p:cNvPr>
              <p:cNvPicPr/>
              <p:nvPr/>
            </p:nvPicPr>
            <p:blipFill>
              <a:blip r:embed="rId5"/>
              <a:stretch>
                <a:fillRect/>
              </a:stretch>
            </p:blipFill>
            <p:spPr>
              <a:xfrm>
                <a:off x="5865840" y="2177640"/>
                <a:ext cx="5880240" cy="4632840"/>
              </a:xfrm>
              <a:prstGeom prst="rect">
                <a:avLst/>
              </a:prstGeom>
            </p:spPr>
          </p:pic>
        </mc:Fallback>
      </mc:AlternateContent>
    </p:spTree>
    <p:extLst>
      <p:ext uri="{BB962C8B-B14F-4D97-AF65-F5344CB8AC3E}">
        <p14:creationId xmlns:p14="http://schemas.microsoft.com/office/powerpoint/2010/main" val="40334656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F4B45-6721-BABD-84D3-77AD081A0A55}"/>
              </a:ext>
            </a:extLst>
          </p:cNvPr>
          <p:cNvSpPr>
            <a:spLocks noGrp="1"/>
          </p:cNvSpPr>
          <p:nvPr>
            <p:ph type="title"/>
          </p:nvPr>
        </p:nvSpPr>
        <p:spPr>
          <a:xfrm>
            <a:off x="195309" y="365126"/>
            <a:ext cx="11745157" cy="575908"/>
          </a:xfrm>
        </p:spPr>
        <p:txBody>
          <a:bodyPr>
            <a:normAutofit fontScale="90000"/>
          </a:bodyPr>
          <a:lstStyle/>
          <a:p>
            <a:r>
              <a:rPr lang="en-US" dirty="0"/>
              <a:t>REST (Representational State Transfer) Services</a:t>
            </a:r>
            <a:endParaRPr lang="en-IN" dirty="0"/>
          </a:p>
        </p:txBody>
      </p:sp>
      <p:sp>
        <p:nvSpPr>
          <p:cNvPr id="3" name="Content Placeholder 2">
            <a:extLst>
              <a:ext uri="{FF2B5EF4-FFF2-40B4-BE49-F238E27FC236}">
                <a16:creationId xmlns:a16="http://schemas.microsoft.com/office/drawing/2014/main" id="{BCB7D0D2-4512-8941-52B2-87EB0E407CB6}"/>
              </a:ext>
            </a:extLst>
          </p:cNvPr>
          <p:cNvSpPr>
            <a:spLocks noGrp="1"/>
          </p:cNvSpPr>
          <p:nvPr>
            <p:ph idx="1"/>
          </p:nvPr>
        </p:nvSpPr>
        <p:spPr>
          <a:xfrm>
            <a:off x="270028" y="1253330"/>
            <a:ext cx="11395229" cy="5239543"/>
          </a:xfrm>
        </p:spPr>
        <p:txBody>
          <a:bodyPr>
            <a:normAutofit fontScale="92500" lnSpcReduction="20000"/>
          </a:bodyPr>
          <a:lstStyle/>
          <a:p>
            <a:pPr algn="l"/>
            <a:r>
              <a:rPr lang="en-US" b="0" i="0" dirty="0">
                <a:effectLst/>
                <a:latin typeface="ff1"/>
              </a:rPr>
              <a:t>REST is a software architectural style that was created to </a:t>
            </a:r>
            <a:r>
              <a:rPr lang="en-US" b="0" i="0" dirty="0">
                <a:solidFill>
                  <a:srgbClr val="FF0000"/>
                </a:solidFill>
                <a:effectLst/>
                <a:latin typeface="ff1"/>
              </a:rPr>
              <a:t>guide the design and development of the architecture for the World Wide Web</a:t>
            </a:r>
            <a:r>
              <a:rPr lang="en-US" b="0" i="0" dirty="0">
                <a:effectLst/>
                <a:latin typeface="ff1"/>
              </a:rPr>
              <a:t>. </a:t>
            </a:r>
          </a:p>
          <a:p>
            <a:pPr algn="l"/>
            <a:r>
              <a:rPr lang="en-US" b="0" i="0" dirty="0">
                <a:effectLst/>
                <a:latin typeface="ff1"/>
              </a:rPr>
              <a:t>REST defines a set of constraints for how the architecture of an Internet-scale distributed hypermedia system, such as the Web, should behave.</a:t>
            </a:r>
          </a:p>
          <a:p>
            <a:pPr algn="l"/>
            <a:r>
              <a:rPr lang="en-US" b="0" i="0" dirty="0">
                <a:solidFill>
                  <a:srgbClr val="000000"/>
                </a:solidFill>
                <a:effectLst/>
                <a:latin typeface="ff1"/>
              </a:rPr>
              <a:t>REST services are designed according to a set of constraints that shape the service architecture to emulate the properties of the World Wide Web.</a:t>
            </a:r>
            <a:endParaRPr lang="en-US" b="0" i="0" dirty="0">
              <a:solidFill>
                <a:srgbClr val="000000"/>
              </a:solidFill>
              <a:effectLst/>
              <a:latin typeface="Source Sans Pro" panose="020B0503030403020204" pitchFamily="34" charset="0"/>
            </a:endParaRPr>
          </a:p>
          <a:p>
            <a:pPr algn="l"/>
            <a:r>
              <a:rPr lang="en-US" b="0" i="0" dirty="0">
                <a:solidFill>
                  <a:srgbClr val="000000"/>
                </a:solidFill>
                <a:effectLst/>
                <a:latin typeface="ff1"/>
              </a:rPr>
              <a:t>REST services do not have individual technical interfaces but instead share a common technical interface that is known as the uniform contract, which is typically established via the use of HTTP methods.</a:t>
            </a:r>
          </a:p>
          <a:p>
            <a:pPr algn="l"/>
            <a:r>
              <a:rPr lang="en-IN" b="0" i="0" dirty="0">
                <a:solidFill>
                  <a:srgbClr val="000000"/>
                </a:solidFill>
                <a:effectLst/>
                <a:latin typeface="ff1"/>
              </a:rPr>
              <a:t>The six REST design constraints are:</a:t>
            </a:r>
            <a:endParaRPr lang="en-IN" b="0" i="0" dirty="0">
              <a:solidFill>
                <a:srgbClr val="000000"/>
              </a:solidFill>
              <a:effectLst/>
              <a:latin typeface="Source Sans Pro" panose="020B0503030403020204" pitchFamily="34" charset="0"/>
            </a:endParaRPr>
          </a:p>
          <a:p>
            <a:pPr lvl="2"/>
            <a:r>
              <a:rPr lang="en-IN" b="0" i="0" dirty="0">
                <a:solidFill>
                  <a:srgbClr val="000000"/>
                </a:solidFill>
                <a:effectLst/>
                <a:latin typeface="ff1"/>
              </a:rPr>
              <a:t>Client-Server </a:t>
            </a:r>
            <a:endParaRPr lang="en-IN" b="0" i="0" dirty="0">
              <a:solidFill>
                <a:srgbClr val="000000"/>
              </a:solidFill>
              <a:effectLst/>
              <a:latin typeface="Source Sans Pro" panose="020B0503030403020204" pitchFamily="34" charset="0"/>
            </a:endParaRPr>
          </a:p>
          <a:p>
            <a:pPr lvl="2"/>
            <a:r>
              <a:rPr lang="en-IN" b="0" i="0" dirty="0">
                <a:solidFill>
                  <a:srgbClr val="000000"/>
                </a:solidFill>
                <a:effectLst/>
                <a:latin typeface="ff1"/>
              </a:rPr>
              <a:t>Stateless</a:t>
            </a:r>
            <a:endParaRPr lang="en-IN" b="0" i="0" dirty="0">
              <a:solidFill>
                <a:srgbClr val="000000"/>
              </a:solidFill>
              <a:effectLst/>
              <a:latin typeface="Source Sans Pro" panose="020B0503030403020204" pitchFamily="34" charset="0"/>
            </a:endParaRPr>
          </a:p>
          <a:p>
            <a:pPr lvl="2"/>
            <a:r>
              <a:rPr lang="en-IN" b="0" i="0" dirty="0">
                <a:solidFill>
                  <a:srgbClr val="000000"/>
                </a:solidFill>
                <a:effectLst/>
                <a:latin typeface="ff1"/>
              </a:rPr>
              <a:t>Cache</a:t>
            </a:r>
            <a:endParaRPr lang="en-IN" b="0" i="0" dirty="0">
              <a:solidFill>
                <a:srgbClr val="000000"/>
              </a:solidFill>
              <a:effectLst/>
              <a:latin typeface="Source Sans Pro" panose="020B0503030403020204" pitchFamily="34" charset="0"/>
            </a:endParaRPr>
          </a:p>
          <a:p>
            <a:pPr lvl="2"/>
            <a:r>
              <a:rPr lang="en-IN" b="0" i="0" dirty="0">
                <a:solidFill>
                  <a:srgbClr val="000000"/>
                </a:solidFill>
                <a:effectLst/>
                <a:latin typeface="ff1"/>
              </a:rPr>
              <a:t>Interface/Uniform Contract</a:t>
            </a:r>
            <a:endParaRPr lang="en-IN" b="0" i="0" dirty="0">
              <a:solidFill>
                <a:srgbClr val="000000"/>
              </a:solidFill>
              <a:effectLst/>
              <a:latin typeface="Source Sans Pro" panose="020B0503030403020204" pitchFamily="34" charset="0"/>
            </a:endParaRPr>
          </a:p>
          <a:p>
            <a:pPr lvl="2"/>
            <a:r>
              <a:rPr lang="en-IN" b="0" i="0" dirty="0">
                <a:solidFill>
                  <a:srgbClr val="000000"/>
                </a:solidFill>
                <a:effectLst/>
                <a:latin typeface="ff1"/>
              </a:rPr>
              <a:t>Layered System</a:t>
            </a:r>
            <a:endParaRPr lang="en-IN" b="0" i="0" dirty="0">
              <a:solidFill>
                <a:srgbClr val="000000"/>
              </a:solidFill>
              <a:effectLst/>
              <a:latin typeface="Source Sans Pro" panose="020B0503030403020204" pitchFamily="34" charset="0"/>
            </a:endParaRPr>
          </a:p>
          <a:p>
            <a:pPr lvl="2"/>
            <a:r>
              <a:rPr lang="en-IN" b="0" i="0" dirty="0">
                <a:solidFill>
                  <a:srgbClr val="000000"/>
                </a:solidFill>
                <a:effectLst/>
                <a:latin typeface="ff1"/>
              </a:rPr>
              <a:t>Code-On-Demand</a:t>
            </a:r>
            <a:endParaRPr lang="en-US" b="0" i="0" dirty="0">
              <a:solidFill>
                <a:srgbClr val="000000"/>
              </a:solidFill>
              <a:effectLst/>
              <a:latin typeface="Source Sans Pro" panose="020B0503030403020204" pitchFamily="34" charset="0"/>
            </a:endParaRPr>
          </a:p>
          <a:p>
            <a:endParaRPr lang="en-IN" dirty="0"/>
          </a:p>
        </p:txBody>
      </p:sp>
    </p:spTree>
    <p:extLst>
      <p:ext uri="{BB962C8B-B14F-4D97-AF65-F5344CB8AC3E}">
        <p14:creationId xmlns:p14="http://schemas.microsoft.com/office/powerpoint/2010/main" val="19572377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93E64A-68F0-7A2A-7E74-DD2118A67353}"/>
              </a:ext>
            </a:extLst>
          </p:cNvPr>
          <p:cNvSpPr>
            <a:spLocks noGrp="1"/>
          </p:cNvSpPr>
          <p:nvPr>
            <p:ph idx="1"/>
          </p:nvPr>
        </p:nvSpPr>
        <p:spPr>
          <a:xfrm>
            <a:off x="195309" y="417250"/>
            <a:ext cx="11754035" cy="6258758"/>
          </a:xfrm>
        </p:spPr>
        <p:txBody>
          <a:bodyPr>
            <a:normAutofit lnSpcReduction="10000"/>
          </a:bodyPr>
          <a:lstStyle/>
          <a:p>
            <a:r>
              <a:rPr lang="en-US" b="1" dirty="0"/>
              <a:t>Client-Server </a:t>
            </a:r>
            <a:r>
              <a:rPr lang="en-US" dirty="0"/>
              <a:t>is a major constraint and it simply requires the existence of a client component that sends request and a server component that receives requests.</a:t>
            </a:r>
          </a:p>
          <a:p>
            <a:endParaRPr lang="en-US" dirty="0"/>
          </a:p>
          <a:p>
            <a:endParaRPr lang="en-US" dirty="0"/>
          </a:p>
          <a:p>
            <a:endParaRPr lang="en-US" dirty="0"/>
          </a:p>
          <a:p>
            <a:r>
              <a:rPr lang="en-US" dirty="0"/>
              <a:t>After receiving the request, the server may also issue a response to the clients.</a:t>
            </a:r>
          </a:p>
          <a:p>
            <a:r>
              <a:rPr lang="en-US" dirty="0"/>
              <a:t>The constraint is based on the principle of </a:t>
            </a:r>
            <a:r>
              <a:rPr lang="en-US" dirty="0">
                <a:solidFill>
                  <a:srgbClr val="FF0000"/>
                </a:solidFill>
              </a:rPr>
              <a:t>separation of concerns.</a:t>
            </a:r>
          </a:p>
          <a:p>
            <a:pPr marL="0" indent="0">
              <a:buNone/>
            </a:pPr>
            <a:r>
              <a:rPr lang="en-US" dirty="0">
                <a:solidFill>
                  <a:srgbClr val="FF0000"/>
                </a:solidFill>
              </a:rPr>
              <a:t>Separation of concerns:</a:t>
            </a:r>
          </a:p>
          <a:p>
            <a:r>
              <a:rPr lang="en-US" dirty="0"/>
              <a:t>Separates user interface concerns from data storage concerns</a:t>
            </a:r>
            <a:r>
              <a:rPr lang="en-IN" dirty="0"/>
              <a:t>.</a:t>
            </a:r>
          </a:p>
          <a:p>
            <a:r>
              <a:rPr lang="en-IN" dirty="0"/>
              <a:t>Separates portability of interface across multiple platforms.</a:t>
            </a:r>
          </a:p>
          <a:p>
            <a:r>
              <a:rPr lang="en-IN" dirty="0"/>
              <a:t>Improves scalability by simplifying server components.</a:t>
            </a:r>
          </a:p>
          <a:p>
            <a:r>
              <a:rPr lang="en-IN" dirty="0"/>
              <a:t>Allows the components to evolve independently.</a:t>
            </a:r>
            <a:endParaRPr lang="en-US" dirty="0"/>
          </a:p>
        </p:txBody>
      </p:sp>
      <p:pic>
        <p:nvPicPr>
          <p:cNvPr id="5" name="Picture 4">
            <a:extLst>
              <a:ext uri="{FF2B5EF4-FFF2-40B4-BE49-F238E27FC236}">
                <a16:creationId xmlns:a16="http://schemas.microsoft.com/office/drawing/2014/main" id="{1DE21A18-DA99-D75E-F0A0-6200C042D3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1963" y="1487333"/>
            <a:ext cx="3362325" cy="1362075"/>
          </a:xfrm>
          <a:prstGeom prst="rect">
            <a:avLst/>
          </a:prstGeom>
        </p:spPr>
      </p:pic>
    </p:spTree>
    <p:extLst>
      <p:ext uri="{BB962C8B-B14F-4D97-AF65-F5344CB8AC3E}">
        <p14:creationId xmlns:p14="http://schemas.microsoft.com/office/powerpoint/2010/main" val="39796137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861E4F-30E5-08D9-55AD-4122D91EF9EF}"/>
              </a:ext>
            </a:extLst>
          </p:cNvPr>
          <p:cNvSpPr>
            <a:spLocks noGrp="1"/>
          </p:cNvSpPr>
          <p:nvPr>
            <p:ph idx="1"/>
          </p:nvPr>
        </p:nvSpPr>
        <p:spPr>
          <a:xfrm>
            <a:off x="346229" y="443884"/>
            <a:ext cx="11620870" cy="6116714"/>
          </a:xfrm>
        </p:spPr>
        <p:txBody>
          <a:bodyPr/>
          <a:lstStyle/>
          <a:p>
            <a:r>
              <a:rPr lang="en-US" b="1" dirty="0"/>
              <a:t>Stateless</a:t>
            </a:r>
            <a:r>
              <a:rPr lang="en-US" dirty="0"/>
              <a:t> is defined from the perspective of a server.</a:t>
            </a:r>
          </a:p>
          <a:p>
            <a:endParaRPr lang="en-US" dirty="0"/>
          </a:p>
          <a:p>
            <a:endParaRPr lang="en-US" dirty="0"/>
          </a:p>
          <a:p>
            <a:endParaRPr lang="en-US" dirty="0"/>
          </a:p>
          <a:p>
            <a:endParaRPr lang="en-US" dirty="0"/>
          </a:p>
          <a:p>
            <a:endParaRPr lang="en-US" dirty="0"/>
          </a:p>
          <a:p>
            <a:r>
              <a:rPr lang="en-US" dirty="0"/>
              <a:t>The server should not remember the state of the application.</a:t>
            </a:r>
          </a:p>
          <a:p>
            <a:r>
              <a:rPr lang="en-US" dirty="0"/>
              <a:t>As a consequence, the client should send all necessary information for execution along with each request packet, because the server can not reuse the information from the previous request packet as it did not memorize them.</a:t>
            </a:r>
          </a:p>
          <a:p>
            <a:r>
              <a:rPr lang="en-US" dirty="0"/>
              <a:t>All information needed is present in the message itself.</a:t>
            </a:r>
          </a:p>
          <a:p>
            <a:endParaRPr lang="en-IN" dirty="0"/>
          </a:p>
        </p:txBody>
      </p:sp>
      <p:pic>
        <p:nvPicPr>
          <p:cNvPr id="5" name="Picture 4">
            <a:extLst>
              <a:ext uri="{FF2B5EF4-FFF2-40B4-BE49-F238E27FC236}">
                <a16:creationId xmlns:a16="http://schemas.microsoft.com/office/drawing/2014/main" id="{CAC5F6DB-CAE9-77D4-AD6F-C9E757FD9C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92" y="1073920"/>
            <a:ext cx="4059591" cy="2459392"/>
          </a:xfrm>
          <a:prstGeom prst="rect">
            <a:avLst/>
          </a:prstGeom>
        </p:spPr>
      </p:pic>
    </p:spTree>
    <p:extLst>
      <p:ext uri="{BB962C8B-B14F-4D97-AF65-F5344CB8AC3E}">
        <p14:creationId xmlns:p14="http://schemas.microsoft.com/office/powerpoint/2010/main" val="4460211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BF7573-FB67-D4A4-1401-859C0619B9D9}"/>
              </a:ext>
            </a:extLst>
          </p:cNvPr>
          <p:cNvSpPr>
            <a:spLocks noGrp="1"/>
          </p:cNvSpPr>
          <p:nvPr>
            <p:ph idx="1"/>
          </p:nvPr>
        </p:nvSpPr>
        <p:spPr>
          <a:xfrm>
            <a:off x="390617" y="1100831"/>
            <a:ext cx="11656381" cy="5076132"/>
          </a:xfrm>
        </p:spPr>
        <p:txBody>
          <a:bodyPr/>
          <a:lstStyle/>
          <a:p>
            <a:pPr marL="0" indent="0">
              <a:buNone/>
            </a:pPr>
            <a:r>
              <a:rPr lang="en-US" b="1" dirty="0"/>
              <a:t>By applying statelessness constraint:</a:t>
            </a:r>
          </a:p>
          <a:p>
            <a:r>
              <a:rPr lang="en-US" dirty="0">
                <a:solidFill>
                  <a:srgbClr val="FF0000"/>
                </a:solidFill>
              </a:rPr>
              <a:t>Session state </a:t>
            </a:r>
            <a:r>
              <a:rPr lang="en-US" dirty="0"/>
              <a:t>is kept entirely on the client.</a:t>
            </a:r>
          </a:p>
          <a:p>
            <a:r>
              <a:rPr lang="en-US" dirty="0">
                <a:solidFill>
                  <a:srgbClr val="FF0000"/>
                </a:solidFill>
              </a:rPr>
              <a:t>Visibility</a:t>
            </a:r>
            <a:r>
              <a:rPr lang="en-US" dirty="0"/>
              <a:t> is improved since a monitoring system does not have to look beyond a single request.</a:t>
            </a:r>
          </a:p>
          <a:p>
            <a:r>
              <a:rPr lang="en-US" dirty="0">
                <a:solidFill>
                  <a:srgbClr val="FF0000"/>
                </a:solidFill>
              </a:rPr>
              <a:t>Reliability</a:t>
            </a:r>
            <a:r>
              <a:rPr lang="en-US" dirty="0"/>
              <a:t> is improved due to easier recoverability from partial failures.</a:t>
            </a:r>
          </a:p>
          <a:p>
            <a:r>
              <a:rPr lang="en-US" dirty="0">
                <a:solidFill>
                  <a:srgbClr val="FF0000"/>
                </a:solidFill>
              </a:rPr>
              <a:t>Scalability</a:t>
            </a:r>
            <a:r>
              <a:rPr lang="en-US" dirty="0"/>
              <a:t> is improved due to not having to allocate resources for storing state.</a:t>
            </a:r>
          </a:p>
          <a:p>
            <a:r>
              <a:rPr lang="en-US" dirty="0"/>
              <a:t>The server does not have to manage resource usages across requests. </a:t>
            </a:r>
          </a:p>
          <a:p>
            <a:endParaRPr lang="en-IN" dirty="0"/>
          </a:p>
        </p:txBody>
      </p:sp>
    </p:spTree>
    <p:extLst>
      <p:ext uri="{BB962C8B-B14F-4D97-AF65-F5344CB8AC3E}">
        <p14:creationId xmlns:p14="http://schemas.microsoft.com/office/powerpoint/2010/main" val="5107164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88547A-32F5-45C8-E83E-945831A65870}"/>
              </a:ext>
            </a:extLst>
          </p:cNvPr>
          <p:cNvSpPr>
            <a:spLocks noGrp="1"/>
          </p:cNvSpPr>
          <p:nvPr>
            <p:ph idx="1"/>
          </p:nvPr>
        </p:nvSpPr>
        <p:spPr>
          <a:xfrm>
            <a:off x="292963" y="328474"/>
            <a:ext cx="11576482" cy="6161103"/>
          </a:xfrm>
        </p:spPr>
        <p:txBody>
          <a:bodyPr/>
          <a:lstStyle/>
          <a:p>
            <a:pPr marL="0" indent="0">
              <a:buNone/>
            </a:pPr>
            <a:r>
              <a:rPr lang="en-US" b="1" dirty="0"/>
              <a:t>Cache:</a:t>
            </a:r>
          </a:p>
          <a:p>
            <a:r>
              <a:rPr lang="en-US" dirty="0"/>
              <a:t>REST includes cache constraints so that the second fetch does not have to be made at all.</a:t>
            </a:r>
          </a:p>
          <a:p>
            <a:r>
              <a:rPr lang="en-US" dirty="0"/>
              <a:t>If data can be designed in such a way to take advantage of this, we can reduce total network traffic by orders of magnitude.</a:t>
            </a:r>
          </a:p>
          <a:p>
            <a:pPr marL="0" indent="0">
              <a:buNone/>
            </a:pPr>
            <a:r>
              <a:rPr lang="en-US" dirty="0">
                <a:solidFill>
                  <a:srgbClr val="FF0000"/>
                </a:solidFill>
              </a:rPr>
              <a:t>By adding optional non-shared caching:</a:t>
            </a:r>
          </a:p>
          <a:p>
            <a:r>
              <a:rPr lang="en-US" dirty="0"/>
              <a:t>Data within a response to a request will be implicitly and explicitly labeled as cacheable or non-cacheable.</a:t>
            </a:r>
          </a:p>
          <a:p>
            <a:r>
              <a:rPr lang="en-US" dirty="0"/>
              <a:t>If a response is cacheable, then the client cache is given a right to reuse that response data for later equivalent requests.</a:t>
            </a:r>
          </a:p>
          <a:p>
            <a:r>
              <a:rPr lang="en-US" dirty="0"/>
              <a:t>Improves scalability, efficiency, and user-perceived performance.</a:t>
            </a:r>
          </a:p>
          <a:p>
            <a:r>
              <a:rPr lang="en-US" dirty="0">
                <a:solidFill>
                  <a:srgbClr val="FF0000"/>
                </a:solidFill>
              </a:rPr>
              <a:t>Tradeoff: </a:t>
            </a:r>
            <a:r>
              <a:rPr lang="en-US" dirty="0"/>
              <a:t>Cacheable constraint reduces reliability.</a:t>
            </a:r>
          </a:p>
          <a:p>
            <a:endParaRPr lang="en-IN" dirty="0"/>
          </a:p>
        </p:txBody>
      </p:sp>
    </p:spTree>
    <p:extLst>
      <p:ext uri="{BB962C8B-B14F-4D97-AF65-F5344CB8AC3E}">
        <p14:creationId xmlns:p14="http://schemas.microsoft.com/office/powerpoint/2010/main" val="8847195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0A42EF-BAFC-823D-F361-021D4F3500E6}"/>
              </a:ext>
            </a:extLst>
          </p:cNvPr>
          <p:cNvSpPr>
            <a:spLocks noGrp="1"/>
          </p:cNvSpPr>
          <p:nvPr>
            <p:ph idx="1"/>
          </p:nvPr>
        </p:nvSpPr>
        <p:spPr>
          <a:xfrm>
            <a:off x="355107" y="408372"/>
            <a:ext cx="11425561" cy="6374167"/>
          </a:xfrm>
        </p:spPr>
        <p:txBody>
          <a:bodyPr/>
          <a:lstStyle/>
          <a:p>
            <a:pPr marL="0" indent="0">
              <a:buNone/>
            </a:pPr>
            <a:r>
              <a:rPr lang="en-US" b="1" dirty="0"/>
              <a:t>Uniform Interface:</a:t>
            </a:r>
          </a:p>
          <a:p>
            <a:r>
              <a:rPr lang="en-US" dirty="0"/>
              <a:t>This constraint states that the interface for a component needs to be as generic as possible.</a:t>
            </a:r>
          </a:p>
          <a:p>
            <a:r>
              <a:rPr lang="en-US" dirty="0"/>
              <a:t>It simplifies and decouples the architecture, which enables each part of the architecture to evolve independently.</a:t>
            </a:r>
          </a:p>
          <a:p>
            <a:endParaRPr lang="en-US" dirty="0"/>
          </a:p>
          <a:p>
            <a:endParaRPr lang="en-US" dirty="0"/>
          </a:p>
          <a:p>
            <a:endParaRPr lang="en-US" dirty="0"/>
          </a:p>
          <a:p>
            <a:endParaRPr lang="en-US" dirty="0"/>
          </a:p>
          <a:p>
            <a:pPr marL="0" indent="0">
              <a:buNone/>
            </a:pPr>
            <a:endParaRPr lang="en-US" dirty="0"/>
          </a:p>
          <a:p>
            <a:pPr marL="0" indent="0">
              <a:buNone/>
            </a:pPr>
            <a:r>
              <a:rPr lang="en-US" b="1" dirty="0"/>
              <a:t>By applying uniform interface constraint:</a:t>
            </a:r>
          </a:p>
          <a:p>
            <a:r>
              <a:rPr lang="en-US" dirty="0"/>
              <a:t>The overall system architecture is simplified and the visibility of interaction is improved.</a:t>
            </a:r>
          </a:p>
          <a:p>
            <a:pPr marL="0" indent="0">
              <a:buNone/>
            </a:pPr>
            <a:endParaRPr lang="en-US" dirty="0"/>
          </a:p>
          <a:p>
            <a:pPr marL="0" indent="0">
              <a:buNone/>
            </a:pPr>
            <a:endParaRPr lang="en-IN" dirty="0"/>
          </a:p>
        </p:txBody>
      </p:sp>
      <p:pic>
        <p:nvPicPr>
          <p:cNvPr id="4" name="Picture 3">
            <a:extLst>
              <a:ext uri="{FF2B5EF4-FFF2-40B4-BE49-F238E27FC236}">
                <a16:creationId xmlns:a16="http://schemas.microsoft.com/office/drawing/2014/main" id="{80564F13-1B7B-D98D-9735-1C4BA44D54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92" y="2708659"/>
            <a:ext cx="3905250" cy="2257425"/>
          </a:xfrm>
          <a:prstGeom prst="rect">
            <a:avLst/>
          </a:prstGeom>
        </p:spPr>
      </p:pic>
    </p:spTree>
    <p:extLst>
      <p:ext uri="{BB962C8B-B14F-4D97-AF65-F5344CB8AC3E}">
        <p14:creationId xmlns:p14="http://schemas.microsoft.com/office/powerpoint/2010/main" val="24423550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75F52-06DD-4F0C-5EF7-EF0720086B56}"/>
              </a:ext>
            </a:extLst>
          </p:cNvPr>
          <p:cNvSpPr>
            <a:spLocks noGrp="1"/>
          </p:cNvSpPr>
          <p:nvPr>
            <p:ph type="title"/>
          </p:nvPr>
        </p:nvSpPr>
        <p:spPr>
          <a:xfrm>
            <a:off x="838200" y="365126"/>
            <a:ext cx="10515600" cy="620296"/>
          </a:xfrm>
        </p:spPr>
        <p:txBody>
          <a:bodyPr>
            <a:normAutofit fontScale="90000"/>
          </a:bodyPr>
          <a:lstStyle/>
          <a:p>
            <a:endParaRPr lang="en-IN"/>
          </a:p>
        </p:txBody>
      </p:sp>
      <p:sp>
        <p:nvSpPr>
          <p:cNvPr id="3" name="Content Placeholder 2">
            <a:extLst>
              <a:ext uri="{FF2B5EF4-FFF2-40B4-BE49-F238E27FC236}">
                <a16:creationId xmlns:a16="http://schemas.microsoft.com/office/drawing/2014/main" id="{8078B66A-D6C0-C742-FF27-EEEB833E7710}"/>
              </a:ext>
            </a:extLst>
          </p:cNvPr>
          <p:cNvSpPr>
            <a:spLocks noGrp="1"/>
          </p:cNvSpPr>
          <p:nvPr>
            <p:ph idx="1"/>
          </p:nvPr>
        </p:nvSpPr>
        <p:spPr>
          <a:xfrm>
            <a:off x="204186" y="1296140"/>
            <a:ext cx="11683014" cy="5317724"/>
          </a:xfrm>
        </p:spPr>
        <p:txBody>
          <a:bodyPr>
            <a:normAutofit/>
          </a:bodyPr>
          <a:lstStyle/>
          <a:p>
            <a:r>
              <a:rPr lang="en-US" dirty="0"/>
              <a:t>Implementations are decoupled from the services they provide and encourage independent evolvability.</a:t>
            </a:r>
          </a:p>
          <a:p>
            <a:r>
              <a:rPr lang="en-US" b="1" dirty="0">
                <a:solidFill>
                  <a:srgbClr val="FF0000"/>
                </a:solidFill>
              </a:rPr>
              <a:t>Tradeoff</a:t>
            </a:r>
            <a:r>
              <a:rPr lang="en-US" dirty="0"/>
              <a:t>: Degrades efficiency since information is transformed in a standardized form rather than one which is specific to application’s needs.</a:t>
            </a:r>
          </a:p>
          <a:p>
            <a:r>
              <a:rPr lang="en-US" dirty="0"/>
              <a:t>Further, a uniform interface has four sub-constraints</a:t>
            </a:r>
          </a:p>
          <a:p>
            <a:pPr lvl="1"/>
            <a:r>
              <a:rPr lang="en-US" dirty="0"/>
              <a:t>Identification of resources.</a:t>
            </a:r>
          </a:p>
          <a:p>
            <a:pPr lvl="1"/>
            <a:r>
              <a:rPr lang="en-US" dirty="0"/>
              <a:t>Manipulation of resources through representations.</a:t>
            </a:r>
          </a:p>
          <a:p>
            <a:pPr lvl="1"/>
            <a:r>
              <a:rPr lang="en-US" dirty="0"/>
              <a:t>Self-descriptive messages.</a:t>
            </a:r>
          </a:p>
          <a:p>
            <a:pPr lvl="1"/>
            <a:r>
              <a:rPr lang="en-US" dirty="0"/>
              <a:t>Hypermedia as the engine of application state </a:t>
            </a:r>
            <a:endParaRPr lang="en-IN" dirty="0"/>
          </a:p>
        </p:txBody>
      </p:sp>
    </p:spTree>
    <p:extLst>
      <p:ext uri="{BB962C8B-B14F-4D97-AF65-F5344CB8AC3E}">
        <p14:creationId xmlns:p14="http://schemas.microsoft.com/office/powerpoint/2010/main" val="3678372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F9B299-7574-ACAC-52AF-99ABC68D7D1F}"/>
              </a:ext>
            </a:extLst>
          </p:cNvPr>
          <p:cNvSpPr>
            <a:spLocks noGrp="1"/>
          </p:cNvSpPr>
          <p:nvPr>
            <p:ph idx="1"/>
          </p:nvPr>
        </p:nvSpPr>
        <p:spPr>
          <a:xfrm>
            <a:off x="239697" y="390617"/>
            <a:ext cx="11745157" cy="6205492"/>
          </a:xfrm>
        </p:spPr>
        <p:txBody>
          <a:bodyPr/>
          <a:lstStyle/>
          <a:p>
            <a:pPr marL="0" indent="0">
              <a:buNone/>
            </a:pPr>
            <a:r>
              <a:rPr lang="en-US" b="1" dirty="0"/>
              <a:t>Layered System</a:t>
            </a:r>
          </a:p>
          <a:p>
            <a:r>
              <a:rPr lang="en-IN" dirty="0"/>
              <a:t>There are many layers between the client and the server.</a:t>
            </a:r>
          </a:p>
          <a:p>
            <a:r>
              <a:rPr lang="en-IN" dirty="0"/>
              <a:t>These are called intermediaries and can be added in various points in the request response path without changing the interfaces between the components, where they do things to passing messages such as translation or improving performance with caching.</a:t>
            </a:r>
          </a:p>
          <a:p>
            <a:pPr marL="0" indent="0">
              <a:buNone/>
            </a:pPr>
            <a:endParaRPr lang="en-IN" dirty="0"/>
          </a:p>
        </p:txBody>
      </p:sp>
      <p:pic>
        <p:nvPicPr>
          <p:cNvPr id="5" name="Picture 4">
            <a:extLst>
              <a:ext uri="{FF2B5EF4-FFF2-40B4-BE49-F238E27FC236}">
                <a16:creationId xmlns:a16="http://schemas.microsoft.com/office/drawing/2014/main" id="{C3156990-2EC3-FA19-61A9-6905AB6D7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1321" y="3266289"/>
            <a:ext cx="5734050" cy="2828925"/>
          </a:xfrm>
          <a:prstGeom prst="rect">
            <a:avLst/>
          </a:prstGeom>
        </p:spPr>
      </p:pic>
    </p:spTree>
    <p:extLst>
      <p:ext uri="{BB962C8B-B14F-4D97-AF65-F5344CB8AC3E}">
        <p14:creationId xmlns:p14="http://schemas.microsoft.com/office/powerpoint/2010/main" val="15150467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401C41-E562-21F0-FF79-B4B7490C5274}"/>
              </a:ext>
            </a:extLst>
          </p:cNvPr>
          <p:cNvSpPr>
            <a:spLocks noGrp="1"/>
          </p:cNvSpPr>
          <p:nvPr>
            <p:ph idx="1"/>
          </p:nvPr>
        </p:nvSpPr>
        <p:spPr>
          <a:xfrm>
            <a:off x="390617" y="363984"/>
            <a:ext cx="11469950" cy="6178859"/>
          </a:xfrm>
        </p:spPr>
        <p:txBody>
          <a:bodyPr>
            <a:normAutofit fontScale="92500" lnSpcReduction="10000"/>
          </a:bodyPr>
          <a:lstStyle/>
          <a:p>
            <a:r>
              <a:rPr lang="en-US" dirty="0"/>
              <a:t>Intermediaries include proxies and gateways.</a:t>
            </a:r>
          </a:p>
          <a:p>
            <a:r>
              <a:rPr lang="en-US" dirty="0"/>
              <a:t>Proxies are chosen by the client, and gateways are chosen by the origin server or are imposed by the network.</a:t>
            </a:r>
          </a:p>
          <a:p>
            <a:pPr marL="0" indent="0">
              <a:buNone/>
            </a:pPr>
            <a:r>
              <a:rPr lang="en-US" b="1" dirty="0"/>
              <a:t>By applying a layered system constraint:</a:t>
            </a:r>
          </a:p>
          <a:p>
            <a:r>
              <a:rPr lang="en-US" dirty="0"/>
              <a:t>Similar to client-server constraint, this constraint improves simplicity by separating concerns.</a:t>
            </a:r>
          </a:p>
          <a:p>
            <a:r>
              <a:rPr lang="en-US" dirty="0"/>
              <a:t>Can be used to encapsulate legacy services or protect new services from legacy clients.</a:t>
            </a:r>
          </a:p>
          <a:p>
            <a:r>
              <a:rPr lang="en-US" dirty="0"/>
              <a:t>Intermediaries can be used to improve system scalability by enabling load balancing.</a:t>
            </a:r>
          </a:p>
          <a:p>
            <a:r>
              <a:rPr lang="en-US" dirty="0"/>
              <a:t>Placing shared caches at boundaries of the organizational domain can result in significant benefits. Can also enforce security policies e.g. firewall.</a:t>
            </a:r>
          </a:p>
          <a:p>
            <a:r>
              <a:rPr lang="en-US" dirty="0"/>
              <a:t>Intermediaries can actively transform message content since messages are self-descriptive and their semantics are visible to the intermediaries.</a:t>
            </a:r>
          </a:p>
          <a:p>
            <a:r>
              <a:rPr lang="en-US" dirty="0">
                <a:solidFill>
                  <a:srgbClr val="FF0000"/>
                </a:solidFill>
              </a:rPr>
              <a:t>Tradeoff: </a:t>
            </a:r>
            <a:r>
              <a:rPr lang="en-US" dirty="0"/>
              <a:t>Adds overhead and latency and reduce user-perceived performance.</a:t>
            </a:r>
          </a:p>
          <a:p>
            <a:endParaRPr lang="en-US" dirty="0"/>
          </a:p>
          <a:p>
            <a:endParaRPr lang="en-IN" dirty="0"/>
          </a:p>
        </p:txBody>
      </p:sp>
    </p:spTree>
    <p:extLst>
      <p:ext uri="{BB962C8B-B14F-4D97-AF65-F5344CB8AC3E}">
        <p14:creationId xmlns:p14="http://schemas.microsoft.com/office/powerpoint/2010/main" val="2362162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53B73A-E1C4-79C0-E89F-B684B8B83529}"/>
              </a:ext>
            </a:extLst>
          </p:cNvPr>
          <p:cNvSpPr>
            <a:spLocks noGrp="1"/>
          </p:cNvSpPr>
          <p:nvPr>
            <p:ph idx="1"/>
          </p:nvPr>
        </p:nvSpPr>
        <p:spPr>
          <a:xfrm>
            <a:off x="133164" y="213064"/>
            <a:ext cx="11904955" cy="6498453"/>
          </a:xfrm>
        </p:spPr>
        <p:txBody>
          <a:bodyPr>
            <a:normAutofit lnSpcReduction="10000"/>
          </a:bodyPr>
          <a:lstStyle/>
          <a:p>
            <a:pPr marL="0" indent="0">
              <a:buNone/>
            </a:pPr>
            <a:r>
              <a:rPr lang="en-US" b="1" dirty="0"/>
              <a:t>Code on demand:</a:t>
            </a:r>
          </a:p>
          <a:p>
            <a:r>
              <a:rPr lang="en-US" dirty="0"/>
              <a:t>The code on demand is an optional constraint. It allows the client to download and execute a code from the server.</a:t>
            </a:r>
          </a:p>
          <a:p>
            <a:endParaRPr lang="en-US" dirty="0"/>
          </a:p>
          <a:p>
            <a:endParaRPr lang="en-US" dirty="0"/>
          </a:p>
          <a:p>
            <a:endParaRPr lang="en-US" dirty="0"/>
          </a:p>
          <a:p>
            <a:endParaRPr lang="en-US" dirty="0"/>
          </a:p>
          <a:p>
            <a:endParaRPr lang="en-US" dirty="0"/>
          </a:p>
          <a:p>
            <a:pPr marL="0" indent="0">
              <a:buNone/>
            </a:pPr>
            <a:endParaRPr lang="en-US" dirty="0"/>
          </a:p>
          <a:p>
            <a:pPr marL="0" indent="0">
              <a:buNone/>
            </a:pPr>
            <a:r>
              <a:rPr lang="en-US" b="1" dirty="0"/>
              <a:t>By applying code on demand constraint:</a:t>
            </a:r>
          </a:p>
          <a:p>
            <a:r>
              <a:rPr lang="en-US" dirty="0"/>
              <a:t>Simplifies clients, hence promote the reduced coupling features.</a:t>
            </a:r>
          </a:p>
          <a:p>
            <a:r>
              <a:rPr lang="en-US" dirty="0"/>
              <a:t>Improves scalability by virtue of the server offloading work onto the clients.</a:t>
            </a:r>
          </a:p>
          <a:p>
            <a:r>
              <a:rPr lang="en-US" dirty="0">
                <a:solidFill>
                  <a:srgbClr val="FF0000"/>
                </a:solidFill>
              </a:rPr>
              <a:t>Tradeoff: </a:t>
            </a:r>
            <a:r>
              <a:rPr lang="en-US" dirty="0"/>
              <a:t>reduces visibility generated by the code itself, which is hard for an intermediary to interpret.</a:t>
            </a:r>
          </a:p>
          <a:p>
            <a:pPr marL="0" indent="0">
              <a:buNone/>
            </a:pPr>
            <a:endParaRPr lang="en-IN" dirty="0"/>
          </a:p>
        </p:txBody>
      </p:sp>
      <p:pic>
        <p:nvPicPr>
          <p:cNvPr id="5" name="Picture 4">
            <a:extLst>
              <a:ext uri="{FF2B5EF4-FFF2-40B4-BE49-F238E27FC236}">
                <a16:creationId xmlns:a16="http://schemas.microsoft.com/office/drawing/2014/main" id="{6E1DEC42-B6B9-2A5F-C089-DB17E92BD9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8975" y="1499633"/>
            <a:ext cx="5734050" cy="2828925"/>
          </a:xfrm>
          <a:prstGeom prst="rect">
            <a:avLst/>
          </a:prstGeom>
        </p:spPr>
      </p:pic>
    </p:spTree>
    <p:extLst>
      <p:ext uri="{BB962C8B-B14F-4D97-AF65-F5344CB8AC3E}">
        <p14:creationId xmlns:p14="http://schemas.microsoft.com/office/powerpoint/2010/main" val="327835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EE55B-278B-44FB-CC77-A277DBDB2BCC}"/>
              </a:ext>
            </a:extLst>
          </p:cNvPr>
          <p:cNvSpPr>
            <a:spLocks noGrp="1"/>
          </p:cNvSpPr>
          <p:nvPr>
            <p:ph type="title"/>
          </p:nvPr>
        </p:nvSpPr>
        <p:spPr>
          <a:xfrm>
            <a:off x="536359" y="125429"/>
            <a:ext cx="10515600" cy="460498"/>
          </a:xfrm>
        </p:spPr>
        <p:txBody>
          <a:bodyPr>
            <a:normAutofit fontScale="90000"/>
          </a:bodyPr>
          <a:lstStyle/>
          <a:p>
            <a:r>
              <a:rPr lang="en-US" dirty="0"/>
              <a:t>ISP </a:t>
            </a:r>
            <a:r>
              <a:rPr lang="en-US" dirty="0" err="1"/>
              <a:t>Contd</a:t>
            </a:r>
            <a:r>
              <a:rPr lang="en-US" dirty="0"/>
              <a:t>….</a:t>
            </a:r>
            <a:endParaRPr lang="en-IN" dirty="0"/>
          </a:p>
        </p:txBody>
      </p:sp>
      <p:sp>
        <p:nvSpPr>
          <p:cNvPr id="3" name="Content Placeholder 2">
            <a:extLst>
              <a:ext uri="{FF2B5EF4-FFF2-40B4-BE49-F238E27FC236}">
                <a16:creationId xmlns:a16="http://schemas.microsoft.com/office/drawing/2014/main" id="{E41EAF2C-5064-7987-AA2B-1C1199C857C5}"/>
              </a:ext>
            </a:extLst>
          </p:cNvPr>
          <p:cNvSpPr>
            <a:spLocks noGrp="1"/>
          </p:cNvSpPr>
          <p:nvPr>
            <p:ph idx="1"/>
          </p:nvPr>
        </p:nvSpPr>
        <p:spPr>
          <a:xfrm>
            <a:off x="0" y="745724"/>
            <a:ext cx="12191999" cy="5986847"/>
          </a:xfrm>
        </p:spPr>
        <p:txBody>
          <a:bodyPr>
            <a:normAutofit/>
          </a:bodyPr>
          <a:lstStyle/>
          <a:p>
            <a:endParaRPr lang="en-US"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pPr marL="0" indent="0">
              <a:buNone/>
            </a:pPr>
            <a:r>
              <a:rPr lang="en-US" sz="1800" b="0" i="0" dirty="0">
                <a:solidFill>
                  <a:srgbClr val="004F8A"/>
                </a:solidFill>
                <a:effectLst/>
                <a:latin typeface="Calibri_5_9"/>
              </a:rPr>
              <a:t>				(Messages travel over dynamic network routes in the ISP internetworking configuration)</a:t>
            </a:r>
            <a:endParaRPr lang="en-IN" sz="1800" dirty="0"/>
          </a:p>
        </p:txBody>
      </p:sp>
      <p:pic>
        <p:nvPicPr>
          <p:cNvPr id="7" name="Picture 6">
            <a:extLst>
              <a:ext uri="{FF2B5EF4-FFF2-40B4-BE49-F238E27FC236}">
                <a16:creationId xmlns:a16="http://schemas.microsoft.com/office/drawing/2014/main" id="{E95D1D97-D9EC-5EA4-CF2F-09EF8BD040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8881" y="0"/>
            <a:ext cx="6048105" cy="6338656"/>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4FEDCDA8-A695-C99D-3EE8-B632156B66D9}"/>
                  </a:ext>
                </a:extLst>
              </p14:cNvPr>
              <p14:cNvContentPartPr/>
              <p14:nvPr/>
            </p14:nvContentPartPr>
            <p14:xfrm>
              <a:off x="6544080" y="6809400"/>
              <a:ext cx="28440" cy="43560"/>
            </p14:xfrm>
          </p:contentPart>
        </mc:Choice>
        <mc:Fallback>
          <p:pic>
            <p:nvPicPr>
              <p:cNvPr id="4" name="Ink 3">
                <a:extLst>
                  <a:ext uri="{FF2B5EF4-FFF2-40B4-BE49-F238E27FC236}">
                    <a16:creationId xmlns:a16="http://schemas.microsoft.com/office/drawing/2014/main" id="{4FEDCDA8-A695-C99D-3EE8-B632156B66D9}"/>
                  </a:ext>
                </a:extLst>
              </p:cNvPr>
              <p:cNvPicPr/>
              <p:nvPr/>
            </p:nvPicPr>
            <p:blipFill>
              <a:blip r:embed="rId4"/>
              <a:stretch>
                <a:fillRect/>
              </a:stretch>
            </p:blipFill>
            <p:spPr>
              <a:xfrm>
                <a:off x="6534720" y="6800040"/>
                <a:ext cx="47160" cy="62280"/>
              </a:xfrm>
              <a:prstGeom prst="rect">
                <a:avLst/>
              </a:prstGeom>
            </p:spPr>
          </p:pic>
        </mc:Fallback>
      </mc:AlternateContent>
    </p:spTree>
    <p:extLst>
      <p:ext uri="{BB962C8B-B14F-4D97-AF65-F5344CB8AC3E}">
        <p14:creationId xmlns:p14="http://schemas.microsoft.com/office/powerpoint/2010/main" val="23415364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3BEA9-208A-1AD8-04D6-0A482127AE5A}"/>
              </a:ext>
            </a:extLst>
          </p:cNvPr>
          <p:cNvSpPr>
            <a:spLocks noGrp="1"/>
          </p:cNvSpPr>
          <p:nvPr>
            <p:ph type="title"/>
          </p:nvPr>
        </p:nvSpPr>
        <p:spPr>
          <a:xfrm>
            <a:off x="696157" y="214204"/>
            <a:ext cx="10515600" cy="655807"/>
          </a:xfrm>
        </p:spPr>
        <p:txBody>
          <a:bodyPr>
            <a:normAutofit fontScale="90000"/>
          </a:bodyPr>
          <a:lstStyle/>
          <a:p>
            <a:r>
              <a:rPr lang="en-US" dirty="0"/>
              <a:t>Service Agents</a:t>
            </a:r>
            <a:endParaRPr lang="en-IN" dirty="0"/>
          </a:p>
        </p:txBody>
      </p:sp>
      <p:sp>
        <p:nvSpPr>
          <p:cNvPr id="3" name="Content Placeholder 2">
            <a:extLst>
              <a:ext uri="{FF2B5EF4-FFF2-40B4-BE49-F238E27FC236}">
                <a16:creationId xmlns:a16="http://schemas.microsoft.com/office/drawing/2014/main" id="{66ACAE75-32EA-6DBE-385D-CEB2C4B3861D}"/>
              </a:ext>
            </a:extLst>
          </p:cNvPr>
          <p:cNvSpPr>
            <a:spLocks noGrp="1"/>
          </p:cNvSpPr>
          <p:nvPr>
            <p:ph idx="1"/>
          </p:nvPr>
        </p:nvSpPr>
        <p:spPr>
          <a:xfrm>
            <a:off x="426127" y="1180730"/>
            <a:ext cx="11487705" cy="4996233"/>
          </a:xfrm>
        </p:spPr>
        <p:txBody>
          <a:bodyPr/>
          <a:lstStyle/>
          <a:p>
            <a:r>
              <a:rPr lang="en-US" b="0" i="0" dirty="0">
                <a:solidFill>
                  <a:srgbClr val="000000"/>
                </a:solidFill>
                <a:effectLst/>
                <a:latin typeface="ff1"/>
              </a:rPr>
              <a:t>Service agents are event-driven programs designed to intercept messages at runtime.</a:t>
            </a:r>
          </a:p>
          <a:p>
            <a:pPr algn="l"/>
            <a:r>
              <a:rPr lang="en-US" b="0" i="0" dirty="0">
                <a:solidFill>
                  <a:srgbClr val="000000"/>
                </a:solidFill>
                <a:effectLst/>
                <a:latin typeface="ff1"/>
              </a:rPr>
              <a:t>There are active and passive service agents.</a:t>
            </a:r>
            <a:endParaRPr lang="en-US" b="0" i="0" dirty="0">
              <a:solidFill>
                <a:srgbClr val="000000"/>
              </a:solidFill>
              <a:effectLst/>
              <a:latin typeface="Source Sans Pro" panose="020B0503030403020204" pitchFamily="34" charset="0"/>
            </a:endParaRPr>
          </a:p>
          <a:p>
            <a:pPr lvl="1"/>
            <a:r>
              <a:rPr lang="en-US" b="0" i="0" dirty="0">
                <a:solidFill>
                  <a:srgbClr val="000000"/>
                </a:solidFill>
                <a:effectLst/>
                <a:latin typeface="ff1"/>
              </a:rPr>
              <a:t> Active service agents perform an action upon intercepting and reading the contents of a message.</a:t>
            </a:r>
            <a:endParaRPr lang="en-US" b="0" i="0" dirty="0">
              <a:solidFill>
                <a:srgbClr val="000000"/>
              </a:solidFill>
              <a:effectLst/>
              <a:latin typeface="Source Sans Pro" panose="020B0503030403020204" pitchFamily="34" charset="0"/>
            </a:endParaRPr>
          </a:p>
          <a:p>
            <a:pPr lvl="1"/>
            <a:r>
              <a:rPr lang="en-US" b="0" i="0" dirty="0">
                <a:solidFill>
                  <a:srgbClr val="000000"/>
                </a:solidFill>
                <a:effectLst/>
                <a:latin typeface="ff1"/>
              </a:rPr>
              <a:t>Passive service agents, on the other hand, do not change message contents.</a:t>
            </a:r>
            <a:endParaRPr lang="en-US" b="0" i="0" dirty="0">
              <a:solidFill>
                <a:srgbClr val="000000"/>
              </a:solidFill>
              <a:effectLst/>
              <a:latin typeface="Source Sans Pro" panose="020B0503030403020204" pitchFamily="34" charset="0"/>
            </a:endParaRPr>
          </a:p>
          <a:p>
            <a:pPr algn="l"/>
            <a:r>
              <a:rPr lang="en-US" b="0" i="0" dirty="0">
                <a:solidFill>
                  <a:srgbClr val="000000"/>
                </a:solidFill>
                <a:effectLst/>
                <a:latin typeface="ff1"/>
              </a:rPr>
              <a:t>Cloud-based environments rely heavily on the </a:t>
            </a:r>
            <a:r>
              <a:rPr lang="en-US" b="0" i="0" dirty="0">
                <a:solidFill>
                  <a:srgbClr val="FF0000"/>
                </a:solidFill>
                <a:effectLst/>
                <a:latin typeface="ff1"/>
              </a:rPr>
              <a:t>use of system-level </a:t>
            </a:r>
            <a:r>
              <a:rPr lang="en-US" b="0" i="0" dirty="0">
                <a:solidFill>
                  <a:srgbClr val="000000"/>
                </a:solidFill>
                <a:effectLst/>
                <a:latin typeface="ff1"/>
              </a:rPr>
              <a:t>and custom</a:t>
            </a:r>
            <a:r>
              <a:rPr lang="en-US" dirty="0">
                <a:solidFill>
                  <a:srgbClr val="000000"/>
                </a:solidFill>
                <a:latin typeface="Source Sans Pro" panose="020B0503030403020204" pitchFamily="34" charset="0"/>
              </a:rPr>
              <a:t> </a:t>
            </a:r>
            <a:r>
              <a:rPr lang="en-US" b="0" i="0" dirty="0">
                <a:solidFill>
                  <a:srgbClr val="000000"/>
                </a:solidFill>
                <a:effectLst/>
                <a:latin typeface="ff1"/>
              </a:rPr>
              <a:t>service agents to perform much of the runtime monitoring and measuring required to ensure that features (elastic scaling and pay-for-use billing) can be carried out instantaneously.</a:t>
            </a:r>
            <a:endParaRPr lang="en-US" b="0" i="0" dirty="0">
              <a:solidFill>
                <a:srgbClr val="000000"/>
              </a:solidFill>
              <a:effectLst/>
              <a:latin typeface="Source Sans Pro" panose="020B0503030403020204" pitchFamily="34" charset="0"/>
            </a:endParaRPr>
          </a:p>
          <a:p>
            <a:endParaRPr lang="en-IN" dirty="0"/>
          </a:p>
        </p:txBody>
      </p:sp>
    </p:spTree>
    <p:extLst>
      <p:ext uri="{BB962C8B-B14F-4D97-AF65-F5344CB8AC3E}">
        <p14:creationId xmlns:p14="http://schemas.microsoft.com/office/powerpoint/2010/main" val="2036971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CECA6-1353-6994-929D-92A670B1AB21}"/>
              </a:ext>
            </a:extLst>
          </p:cNvPr>
          <p:cNvSpPr>
            <a:spLocks noGrp="1"/>
          </p:cNvSpPr>
          <p:nvPr>
            <p:ph type="title"/>
          </p:nvPr>
        </p:nvSpPr>
        <p:spPr>
          <a:xfrm>
            <a:off x="838200" y="365126"/>
            <a:ext cx="10515600" cy="797850"/>
          </a:xfrm>
        </p:spPr>
        <p:txBody>
          <a:bodyPr/>
          <a:lstStyle/>
          <a:p>
            <a:r>
              <a:rPr lang="en-US" dirty="0"/>
              <a:t>Middleware services</a:t>
            </a:r>
            <a:endParaRPr lang="en-IN" dirty="0"/>
          </a:p>
        </p:txBody>
      </p:sp>
      <p:sp>
        <p:nvSpPr>
          <p:cNvPr id="3" name="Content Placeholder 2">
            <a:extLst>
              <a:ext uri="{FF2B5EF4-FFF2-40B4-BE49-F238E27FC236}">
                <a16:creationId xmlns:a16="http://schemas.microsoft.com/office/drawing/2014/main" id="{3B299E61-4E54-7579-DB3A-328E05DA79F1}"/>
              </a:ext>
            </a:extLst>
          </p:cNvPr>
          <p:cNvSpPr>
            <a:spLocks noGrp="1"/>
          </p:cNvSpPr>
          <p:nvPr>
            <p:ph idx="1"/>
          </p:nvPr>
        </p:nvSpPr>
        <p:spPr>
          <a:xfrm>
            <a:off x="310717" y="1464816"/>
            <a:ext cx="11558727" cy="5095782"/>
          </a:xfrm>
        </p:spPr>
        <p:txBody>
          <a:bodyPr>
            <a:normAutofit/>
          </a:bodyPr>
          <a:lstStyle/>
          <a:p>
            <a:r>
              <a:rPr lang="en-US" b="0" i="0" dirty="0">
                <a:solidFill>
                  <a:srgbClr val="000000"/>
                </a:solidFill>
                <a:effectLst/>
                <a:latin typeface="ff1"/>
              </a:rPr>
              <a:t>Middleware platforms that evolved from </a:t>
            </a:r>
            <a:r>
              <a:rPr lang="en-US" b="0" i="0" dirty="0">
                <a:solidFill>
                  <a:srgbClr val="FF0000"/>
                </a:solidFill>
                <a:effectLst/>
                <a:latin typeface="ff1"/>
              </a:rPr>
              <a:t>messaging-oriented middleware(MOM)</a:t>
            </a:r>
            <a:r>
              <a:rPr lang="en-US" b="0" i="0" dirty="0">
                <a:solidFill>
                  <a:srgbClr val="000000"/>
                </a:solidFill>
                <a:effectLst/>
                <a:latin typeface="ff1"/>
              </a:rPr>
              <a:t> platforms used primarily to facilitate integration, to sophisticated service middleware platforms designed to accommodate complex service compositions.</a:t>
            </a:r>
          </a:p>
          <a:p>
            <a:pPr algn="l"/>
            <a:r>
              <a:rPr lang="en-US" b="0" i="0" dirty="0">
                <a:solidFill>
                  <a:srgbClr val="000000"/>
                </a:solidFill>
                <a:effectLst/>
                <a:latin typeface="ff1"/>
              </a:rPr>
              <a:t>Two most common types of middleware platforms relevant to services computing are</a:t>
            </a:r>
            <a:endParaRPr lang="en-US" b="0" i="0" dirty="0">
              <a:solidFill>
                <a:srgbClr val="000000"/>
              </a:solidFill>
              <a:effectLst/>
              <a:latin typeface="Source Sans Pro" panose="020B0503030403020204" pitchFamily="34" charset="0"/>
            </a:endParaRPr>
          </a:p>
          <a:p>
            <a:pPr lvl="1"/>
            <a:r>
              <a:rPr lang="en-US" b="0" i="0" dirty="0">
                <a:solidFill>
                  <a:srgbClr val="FF0000"/>
                </a:solidFill>
                <a:effectLst/>
                <a:latin typeface="ff1"/>
              </a:rPr>
              <a:t>Enterprise service bus (ESB): </a:t>
            </a:r>
            <a:r>
              <a:rPr lang="en-US" b="0" i="0" dirty="0">
                <a:solidFill>
                  <a:srgbClr val="000000"/>
                </a:solidFill>
                <a:effectLst/>
                <a:latin typeface="ff1"/>
              </a:rPr>
              <a:t>encompasses a range of intermediary processing features, including service brokerage, routing, and message queuing.</a:t>
            </a:r>
            <a:endParaRPr lang="en-US" b="0" i="0" dirty="0">
              <a:solidFill>
                <a:srgbClr val="000000"/>
              </a:solidFill>
              <a:effectLst/>
              <a:latin typeface="Source Sans Pro" panose="020B0503030403020204" pitchFamily="34" charset="0"/>
            </a:endParaRPr>
          </a:p>
          <a:p>
            <a:pPr lvl="1"/>
            <a:r>
              <a:rPr lang="en-US" b="0" i="0" dirty="0">
                <a:solidFill>
                  <a:srgbClr val="FF0000"/>
                </a:solidFill>
                <a:effectLst/>
                <a:latin typeface="ff1"/>
              </a:rPr>
              <a:t>Orchestration platform: </a:t>
            </a:r>
            <a:r>
              <a:rPr lang="en-US" b="0" i="0" dirty="0">
                <a:solidFill>
                  <a:srgbClr val="000000"/>
                </a:solidFill>
                <a:effectLst/>
                <a:latin typeface="ff1"/>
              </a:rPr>
              <a:t>environments are designed to host and execute workflow logic that drives the runtime composition of services.</a:t>
            </a:r>
            <a:endParaRPr lang="en-US" b="0" i="0" dirty="0">
              <a:solidFill>
                <a:srgbClr val="000000"/>
              </a:solidFill>
              <a:effectLst/>
              <a:latin typeface="Source Sans Pro" panose="020B0503030403020204" pitchFamily="34" charset="0"/>
            </a:endParaRPr>
          </a:p>
          <a:p>
            <a:endParaRPr lang="en-IN" dirty="0"/>
          </a:p>
        </p:txBody>
      </p:sp>
    </p:spTree>
    <p:extLst>
      <p:ext uri="{BB962C8B-B14F-4D97-AF65-F5344CB8AC3E}">
        <p14:creationId xmlns:p14="http://schemas.microsoft.com/office/powerpoint/2010/main" val="33474355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C6049-9248-EA87-C42A-31BFCB7DD15F}"/>
              </a:ext>
            </a:extLst>
          </p:cNvPr>
          <p:cNvSpPr>
            <a:spLocks noGrp="1"/>
          </p:cNvSpPr>
          <p:nvPr>
            <p:ph type="title"/>
          </p:nvPr>
        </p:nvSpPr>
        <p:spPr>
          <a:xfrm>
            <a:off x="660646" y="167273"/>
            <a:ext cx="10515600" cy="513764"/>
          </a:xfrm>
        </p:spPr>
        <p:txBody>
          <a:bodyPr>
            <a:normAutofit fontScale="90000"/>
          </a:bodyPr>
          <a:lstStyle/>
          <a:p>
            <a:r>
              <a:rPr lang="en-US" b="1" dirty="0"/>
              <a:t>Summary</a:t>
            </a:r>
            <a:endParaRPr lang="en-IN" b="1" dirty="0"/>
          </a:p>
        </p:txBody>
      </p:sp>
      <p:sp>
        <p:nvSpPr>
          <p:cNvPr id="3" name="Content Placeholder 2">
            <a:extLst>
              <a:ext uri="{FF2B5EF4-FFF2-40B4-BE49-F238E27FC236}">
                <a16:creationId xmlns:a16="http://schemas.microsoft.com/office/drawing/2014/main" id="{CA660B23-1E35-933D-E7D6-B4FC7FE1ACB7}"/>
              </a:ext>
            </a:extLst>
          </p:cNvPr>
          <p:cNvSpPr>
            <a:spLocks noGrp="1"/>
          </p:cNvSpPr>
          <p:nvPr>
            <p:ph idx="1"/>
          </p:nvPr>
        </p:nvSpPr>
        <p:spPr>
          <a:xfrm>
            <a:off x="310718" y="1003177"/>
            <a:ext cx="11638626" cy="5584054"/>
          </a:xfrm>
        </p:spPr>
        <p:txBody>
          <a:bodyPr>
            <a:normAutofit fontScale="92500" lnSpcReduction="10000"/>
          </a:bodyPr>
          <a:lstStyle/>
          <a:p>
            <a:pPr algn="l"/>
            <a:r>
              <a:rPr lang="en-US" b="0" i="0" dirty="0">
                <a:solidFill>
                  <a:srgbClr val="000000"/>
                </a:solidFill>
                <a:effectLst/>
                <a:latin typeface="ff1"/>
              </a:rPr>
              <a:t>Cloud consumers and cloud providers typically use the Internet to communicate, which is based on a decentralized provisioning and management model and is not controlled by any centralized entities.</a:t>
            </a:r>
            <a:endParaRPr lang="en-US" b="0" i="0" dirty="0">
              <a:solidFill>
                <a:srgbClr val="000000"/>
              </a:solidFill>
              <a:effectLst/>
              <a:latin typeface="Source Sans Pro" panose="020B0503030403020204" pitchFamily="34" charset="0"/>
            </a:endParaRPr>
          </a:p>
          <a:p>
            <a:pPr algn="l"/>
            <a:r>
              <a:rPr lang="en-US" b="0" i="0" dirty="0">
                <a:solidFill>
                  <a:srgbClr val="000000"/>
                </a:solidFill>
                <a:effectLst/>
                <a:latin typeface="ff1"/>
              </a:rPr>
              <a:t>The main components of internetworking architecture are connectionless packet switching and router-based interconnectivity, which use network routers and switches.</a:t>
            </a:r>
            <a:endParaRPr lang="en-US" b="0" i="0" dirty="0">
              <a:solidFill>
                <a:srgbClr val="000000"/>
              </a:solidFill>
              <a:effectLst/>
              <a:latin typeface="Source Sans Pro" panose="020B0503030403020204" pitchFamily="34" charset="0"/>
            </a:endParaRPr>
          </a:p>
          <a:p>
            <a:pPr algn="l"/>
            <a:r>
              <a:rPr lang="en-US" b="0" i="0" dirty="0">
                <a:solidFill>
                  <a:srgbClr val="000000"/>
                </a:solidFill>
                <a:effectLst/>
                <a:latin typeface="ff1"/>
              </a:rPr>
              <a:t>Network bandwidth and latency are characteristics that influence QoS, which is heavily impacted by network congestion.</a:t>
            </a:r>
            <a:endParaRPr lang="en-US" b="0" i="0" dirty="0">
              <a:solidFill>
                <a:srgbClr val="000000"/>
              </a:solidFill>
              <a:effectLst/>
              <a:latin typeface="Source Sans Pro" panose="020B0503030403020204" pitchFamily="34" charset="0"/>
            </a:endParaRPr>
          </a:p>
          <a:p>
            <a:pPr algn="l"/>
            <a:r>
              <a:rPr lang="en-US" b="0" i="0" dirty="0">
                <a:solidFill>
                  <a:srgbClr val="000000"/>
                </a:solidFill>
                <a:effectLst/>
                <a:latin typeface="ff1"/>
              </a:rPr>
              <a:t> A data center is a specialized IT infrastructure that houses centralized IT resources, such as servers, databases, and software systems.</a:t>
            </a:r>
            <a:endParaRPr lang="en-US" b="0" i="0" dirty="0">
              <a:solidFill>
                <a:srgbClr val="000000"/>
              </a:solidFill>
              <a:effectLst/>
              <a:latin typeface="Source Sans Pro" panose="020B0503030403020204" pitchFamily="34" charset="0"/>
            </a:endParaRPr>
          </a:p>
          <a:p>
            <a:pPr algn="l"/>
            <a:r>
              <a:rPr lang="en-US" b="0" i="0" dirty="0">
                <a:solidFill>
                  <a:srgbClr val="000000"/>
                </a:solidFill>
                <a:effectLst/>
                <a:latin typeface="ff1"/>
              </a:rPr>
              <a:t>Data center IT hardware is typically comprised of standardized commodity</a:t>
            </a:r>
            <a:r>
              <a:rPr lang="en-US" dirty="0">
                <a:solidFill>
                  <a:srgbClr val="000000"/>
                </a:solidFill>
                <a:latin typeface="Source Sans Pro" panose="020B0503030403020204" pitchFamily="34" charset="0"/>
              </a:rPr>
              <a:t> </a:t>
            </a:r>
            <a:r>
              <a:rPr lang="en-US" b="0" i="0" dirty="0">
                <a:solidFill>
                  <a:srgbClr val="000000"/>
                </a:solidFill>
                <a:effectLst/>
                <a:latin typeface="ff1"/>
              </a:rPr>
              <a:t>servers of increased computing power and storage capacity, while storage</a:t>
            </a:r>
            <a:r>
              <a:rPr lang="en-US" dirty="0">
                <a:solidFill>
                  <a:srgbClr val="000000"/>
                </a:solidFill>
                <a:latin typeface="Source Sans Pro" panose="020B0503030403020204" pitchFamily="34" charset="0"/>
              </a:rPr>
              <a:t> </a:t>
            </a:r>
            <a:r>
              <a:rPr lang="en-US" b="0" i="0" dirty="0">
                <a:solidFill>
                  <a:srgbClr val="000000"/>
                </a:solidFill>
                <a:effectLst/>
                <a:latin typeface="ff1"/>
              </a:rPr>
              <a:t>system technologies include disk arrays and storage virtualization.</a:t>
            </a:r>
            <a:endParaRPr lang="en-US" b="0" i="0" dirty="0">
              <a:solidFill>
                <a:srgbClr val="000000"/>
              </a:solidFill>
              <a:effectLst/>
              <a:latin typeface="Source Sans Pro" panose="020B0503030403020204" pitchFamily="34" charset="0"/>
            </a:endParaRPr>
          </a:p>
          <a:p>
            <a:pPr algn="l"/>
            <a:r>
              <a:rPr lang="en-US" b="0" i="0" dirty="0">
                <a:solidFill>
                  <a:srgbClr val="000000"/>
                </a:solidFill>
                <a:effectLst/>
                <a:latin typeface="ff1"/>
              </a:rPr>
              <a:t>Technologies used to increase storage capacity include DAS, SAN, and NAS.</a:t>
            </a:r>
            <a:endParaRPr lang="en-US" b="0" i="0" dirty="0">
              <a:solidFill>
                <a:srgbClr val="000000"/>
              </a:solidFill>
              <a:effectLst/>
              <a:latin typeface="Source Sans Pro" panose="020B0503030403020204" pitchFamily="34" charset="0"/>
            </a:endParaRPr>
          </a:p>
          <a:p>
            <a:endParaRPr lang="en-IN" dirty="0"/>
          </a:p>
        </p:txBody>
      </p:sp>
    </p:spTree>
    <p:extLst>
      <p:ext uri="{BB962C8B-B14F-4D97-AF65-F5344CB8AC3E}">
        <p14:creationId xmlns:p14="http://schemas.microsoft.com/office/powerpoint/2010/main" val="39900788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2FEC0-7294-8256-0CFF-257B19074DA5}"/>
              </a:ext>
            </a:extLst>
          </p:cNvPr>
          <p:cNvSpPr>
            <a:spLocks noGrp="1"/>
          </p:cNvSpPr>
          <p:nvPr>
            <p:ph type="title"/>
          </p:nvPr>
        </p:nvSpPr>
        <p:spPr>
          <a:xfrm>
            <a:off x="767179" y="160938"/>
            <a:ext cx="10515600" cy="611419"/>
          </a:xfrm>
        </p:spPr>
        <p:txBody>
          <a:bodyPr>
            <a:normAutofit fontScale="90000"/>
          </a:bodyPr>
          <a:lstStyle/>
          <a:p>
            <a:r>
              <a:rPr lang="en-US" dirty="0"/>
              <a:t>Summary </a:t>
            </a:r>
            <a:r>
              <a:rPr lang="en-US" dirty="0" err="1"/>
              <a:t>Contd</a:t>
            </a:r>
            <a:r>
              <a:rPr lang="en-US" dirty="0"/>
              <a:t>….</a:t>
            </a:r>
            <a:endParaRPr lang="en-IN" dirty="0"/>
          </a:p>
        </p:txBody>
      </p:sp>
      <p:sp>
        <p:nvSpPr>
          <p:cNvPr id="3" name="Content Placeholder 2">
            <a:extLst>
              <a:ext uri="{FF2B5EF4-FFF2-40B4-BE49-F238E27FC236}">
                <a16:creationId xmlns:a16="http://schemas.microsoft.com/office/drawing/2014/main" id="{9D06E646-D2E6-FFF2-6461-BED5DB7B50A2}"/>
              </a:ext>
            </a:extLst>
          </p:cNvPr>
          <p:cNvSpPr>
            <a:spLocks noGrp="1"/>
          </p:cNvSpPr>
          <p:nvPr>
            <p:ph idx="1"/>
          </p:nvPr>
        </p:nvSpPr>
        <p:spPr>
          <a:xfrm>
            <a:off x="355107" y="1020932"/>
            <a:ext cx="11585359" cy="5530788"/>
          </a:xfrm>
        </p:spPr>
        <p:txBody>
          <a:bodyPr>
            <a:normAutofit fontScale="92500" lnSpcReduction="10000"/>
          </a:bodyPr>
          <a:lstStyle/>
          <a:p>
            <a:pPr algn="l"/>
            <a:r>
              <a:rPr lang="en-US" b="0" i="0" dirty="0">
                <a:solidFill>
                  <a:srgbClr val="000000"/>
                </a:solidFill>
                <a:effectLst/>
                <a:latin typeface="ff1"/>
              </a:rPr>
              <a:t>Computing hardware technologies include rack mounted server arrays and multi-core CPU architectures, while specialized high-capacity network hardware and technology, such as content-aware routing, LAN and SAN fabrics, and NAS gateways, are used to improve network connectivity.</a:t>
            </a:r>
            <a:endParaRPr lang="en-US" b="0" i="0" dirty="0">
              <a:solidFill>
                <a:srgbClr val="000000"/>
              </a:solidFill>
              <a:effectLst/>
              <a:latin typeface="Source Sans Pro" panose="020B0503030403020204" pitchFamily="34" charset="0"/>
            </a:endParaRPr>
          </a:p>
          <a:p>
            <a:pPr algn="l"/>
            <a:r>
              <a:rPr lang="en-US" b="0" i="0" dirty="0">
                <a:solidFill>
                  <a:srgbClr val="000000"/>
                </a:solidFill>
                <a:effectLst/>
                <a:latin typeface="ff1"/>
              </a:rPr>
              <a:t>Server virtualization is the process of abstracting IT hardware into virtual servers using virtualization software.</a:t>
            </a:r>
            <a:endParaRPr lang="en-US" b="0" i="0" dirty="0">
              <a:solidFill>
                <a:srgbClr val="000000"/>
              </a:solidFill>
              <a:effectLst/>
              <a:latin typeface="Source Sans Pro" panose="020B0503030403020204" pitchFamily="34" charset="0"/>
            </a:endParaRPr>
          </a:p>
          <a:p>
            <a:pPr algn="l"/>
            <a:r>
              <a:rPr lang="en-US" b="0" i="0" dirty="0">
                <a:solidFill>
                  <a:srgbClr val="000000"/>
                </a:solidFill>
                <a:effectLst/>
                <a:latin typeface="ff1"/>
              </a:rPr>
              <a:t>Virtualization provides hardware independence, server consolidation, and</a:t>
            </a:r>
            <a:r>
              <a:rPr lang="en-US" dirty="0">
                <a:solidFill>
                  <a:srgbClr val="000000"/>
                </a:solidFill>
                <a:latin typeface="Source Sans Pro" panose="020B0503030403020204" pitchFamily="34" charset="0"/>
              </a:rPr>
              <a:t> </a:t>
            </a:r>
            <a:r>
              <a:rPr lang="en-US" b="0" i="0" dirty="0">
                <a:solidFill>
                  <a:srgbClr val="000000"/>
                </a:solidFill>
                <a:effectLst/>
                <a:latin typeface="ff1"/>
              </a:rPr>
              <a:t>resource replication, and further supports resource pooling and elastic scalability.</a:t>
            </a:r>
            <a:endParaRPr lang="en-US" b="0" i="0" dirty="0">
              <a:solidFill>
                <a:srgbClr val="000000"/>
              </a:solidFill>
              <a:effectLst/>
              <a:latin typeface="Source Sans Pro" panose="020B0503030403020204" pitchFamily="34" charset="0"/>
            </a:endParaRPr>
          </a:p>
          <a:p>
            <a:pPr algn="l"/>
            <a:r>
              <a:rPr lang="en-US" b="0" i="0" dirty="0">
                <a:solidFill>
                  <a:srgbClr val="000000"/>
                </a:solidFill>
                <a:effectLst/>
                <a:latin typeface="ff1"/>
              </a:rPr>
              <a:t>Virtual servers are realized through either operating system-based or hardware- based virtualization.</a:t>
            </a:r>
            <a:endParaRPr lang="en-US" b="0" i="0" dirty="0">
              <a:solidFill>
                <a:srgbClr val="000000"/>
              </a:solidFill>
              <a:effectLst/>
              <a:latin typeface="Source Sans Pro" panose="020B0503030403020204" pitchFamily="34" charset="0"/>
            </a:endParaRPr>
          </a:p>
          <a:p>
            <a:pPr algn="l"/>
            <a:r>
              <a:rPr lang="en-US" b="0" i="0" dirty="0">
                <a:solidFill>
                  <a:srgbClr val="000000"/>
                </a:solidFill>
                <a:effectLst/>
                <a:latin typeface="ff1"/>
              </a:rPr>
              <a:t>Web technology is very commonly used for cloud service implementations and</a:t>
            </a:r>
            <a:r>
              <a:rPr lang="en-US" dirty="0">
                <a:solidFill>
                  <a:srgbClr val="000000"/>
                </a:solidFill>
                <a:latin typeface="Source Sans Pro" panose="020B0503030403020204" pitchFamily="34" charset="0"/>
              </a:rPr>
              <a:t> </a:t>
            </a:r>
            <a:r>
              <a:rPr lang="en-US" b="0" i="0" dirty="0">
                <a:solidFill>
                  <a:srgbClr val="000000"/>
                </a:solidFill>
                <a:effectLst/>
                <a:latin typeface="ff1"/>
              </a:rPr>
              <a:t>for front-ends used to remotely manage cloud-based IT resources.</a:t>
            </a:r>
            <a:endParaRPr lang="en-US" b="0" i="0" dirty="0">
              <a:solidFill>
                <a:srgbClr val="000000"/>
              </a:solidFill>
              <a:effectLst/>
              <a:latin typeface="Source Sans Pro" panose="020B0503030403020204" pitchFamily="34" charset="0"/>
            </a:endParaRPr>
          </a:p>
          <a:p>
            <a:pPr algn="l"/>
            <a:r>
              <a:rPr lang="en-US" b="0" i="0" dirty="0">
                <a:solidFill>
                  <a:srgbClr val="000000"/>
                </a:solidFill>
                <a:effectLst/>
                <a:latin typeface="ff1"/>
              </a:rPr>
              <a:t>Fundamental technologies of Web architecture include the URL, HTTP,HTML, and XML</a:t>
            </a:r>
            <a:endParaRPr lang="en-US" b="0" i="0" dirty="0">
              <a:solidFill>
                <a:srgbClr val="000000"/>
              </a:solidFill>
              <a:effectLst/>
              <a:latin typeface="Source Sans Pro" panose="020B0503030403020204" pitchFamily="34" charset="0"/>
            </a:endParaRPr>
          </a:p>
          <a:p>
            <a:endParaRPr lang="en-IN" dirty="0"/>
          </a:p>
        </p:txBody>
      </p:sp>
    </p:spTree>
    <p:extLst>
      <p:ext uri="{BB962C8B-B14F-4D97-AF65-F5344CB8AC3E}">
        <p14:creationId xmlns:p14="http://schemas.microsoft.com/office/powerpoint/2010/main" val="31531351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F53A0-93EB-1ABD-60C0-4F7DA324BF4F}"/>
              </a:ext>
            </a:extLst>
          </p:cNvPr>
          <p:cNvSpPr>
            <a:spLocks noGrp="1"/>
          </p:cNvSpPr>
          <p:nvPr>
            <p:ph type="title"/>
          </p:nvPr>
        </p:nvSpPr>
        <p:spPr/>
        <p:txBody>
          <a:bodyPr/>
          <a:lstStyle/>
          <a:p>
            <a:r>
              <a:rPr lang="en-US" dirty="0"/>
              <a:t>Summary </a:t>
            </a:r>
            <a:r>
              <a:rPr lang="en-US" dirty="0" err="1"/>
              <a:t>Contd</a:t>
            </a:r>
            <a:r>
              <a:rPr lang="en-US" dirty="0"/>
              <a:t>….</a:t>
            </a:r>
            <a:endParaRPr lang="en-IN" dirty="0"/>
          </a:p>
        </p:txBody>
      </p:sp>
      <p:sp>
        <p:nvSpPr>
          <p:cNvPr id="3" name="Content Placeholder 2">
            <a:extLst>
              <a:ext uri="{FF2B5EF4-FFF2-40B4-BE49-F238E27FC236}">
                <a16:creationId xmlns:a16="http://schemas.microsoft.com/office/drawing/2014/main" id="{B32BC5FC-30BF-C48D-6C53-E3EB45F03B0F}"/>
              </a:ext>
            </a:extLst>
          </p:cNvPr>
          <p:cNvSpPr>
            <a:spLocks noGrp="1"/>
          </p:cNvSpPr>
          <p:nvPr>
            <p:ph idx="1"/>
          </p:nvPr>
        </p:nvSpPr>
        <p:spPr>
          <a:xfrm>
            <a:off x="301841" y="1825625"/>
            <a:ext cx="11620869" cy="4667250"/>
          </a:xfrm>
        </p:spPr>
        <p:txBody>
          <a:bodyPr>
            <a:normAutofit/>
          </a:bodyPr>
          <a:lstStyle/>
          <a:p>
            <a:pPr algn="l"/>
            <a:r>
              <a:rPr lang="en-US" b="0" i="0" dirty="0">
                <a:solidFill>
                  <a:srgbClr val="000000"/>
                </a:solidFill>
                <a:effectLst/>
                <a:latin typeface="ff1"/>
              </a:rPr>
              <a:t>Web-based services, such as Web services and REST services, rely on non-proprietary communications and technical interface definitions to establish standardized communications frameworks based on Web technology.</a:t>
            </a:r>
            <a:endParaRPr lang="en-US" b="0" i="0" dirty="0">
              <a:solidFill>
                <a:srgbClr val="000000"/>
              </a:solidFill>
              <a:effectLst/>
              <a:latin typeface="Source Sans Pro" panose="020B0503030403020204" pitchFamily="34" charset="0"/>
            </a:endParaRPr>
          </a:p>
          <a:p>
            <a:pPr algn="l"/>
            <a:r>
              <a:rPr lang="en-US" b="0" i="0" dirty="0">
                <a:solidFill>
                  <a:srgbClr val="000000"/>
                </a:solidFill>
                <a:effectLst/>
                <a:latin typeface="ff1"/>
              </a:rPr>
              <a:t>Service agents provide event-driven runtime processing that can be applied to numerous functional areas within clouds. Many are deployed automatically as part of operating systems and cloud-based products.</a:t>
            </a:r>
            <a:endParaRPr lang="en-US" b="0" i="0" dirty="0">
              <a:solidFill>
                <a:srgbClr val="000000"/>
              </a:solidFill>
              <a:effectLst/>
              <a:latin typeface="Source Sans Pro" panose="020B0503030403020204" pitchFamily="34" charset="0"/>
            </a:endParaRPr>
          </a:p>
          <a:p>
            <a:pPr algn="l"/>
            <a:r>
              <a:rPr lang="en-US" b="0" i="0" dirty="0">
                <a:solidFill>
                  <a:srgbClr val="000000"/>
                </a:solidFill>
                <a:effectLst/>
                <a:latin typeface="ff1"/>
              </a:rPr>
              <a:t>Service middleware, such as ESBs and orchestration platforms, can be</a:t>
            </a:r>
            <a:r>
              <a:rPr lang="en-US" dirty="0">
                <a:solidFill>
                  <a:srgbClr val="000000"/>
                </a:solidFill>
                <a:latin typeface="Source Sans Pro" panose="020B0503030403020204" pitchFamily="34" charset="0"/>
              </a:rPr>
              <a:t> </a:t>
            </a:r>
            <a:r>
              <a:rPr lang="en-US" b="0" i="0" dirty="0">
                <a:solidFill>
                  <a:srgbClr val="000000"/>
                </a:solidFill>
                <a:effectLst/>
                <a:latin typeface="ff1"/>
              </a:rPr>
              <a:t>deployed on clouds.</a:t>
            </a:r>
            <a:endParaRPr lang="en-US" b="0" i="0" dirty="0">
              <a:solidFill>
                <a:srgbClr val="000000"/>
              </a:solidFill>
              <a:effectLst/>
              <a:latin typeface="Source Sans Pro" panose="020B0503030403020204" pitchFamily="34" charset="0"/>
            </a:endParaRPr>
          </a:p>
          <a:p>
            <a:endParaRPr lang="en-IN" dirty="0"/>
          </a:p>
        </p:txBody>
      </p:sp>
    </p:spTree>
    <p:extLst>
      <p:ext uri="{BB962C8B-B14F-4D97-AF65-F5344CB8AC3E}">
        <p14:creationId xmlns:p14="http://schemas.microsoft.com/office/powerpoint/2010/main" val="34982233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0C0B8-E794-C3A2-6512-513F6844B1B0}"/>
              </a:ext>
            </a:extLst>
          </p:cNvPr>
          <p:cNvSpPr>
            <a:spLocks noGrp="1"/>
          </p:cNvSpPr>
          <p:nvPr>
            <p:ph type="title"/>
          </p:nvPr>
        </p:nvSpPr>
        <p:spPr>
          <a:xfrm>
            <a:off x="349929" y="152061"/>
            <a:ext cx="10515600" cy="442743"/>
          </a:xfrm>
        </p:spPr>
        <p:txBody>
          <a:bodyPr>
            <a:normAutofit fontScale="90000"/>
          </a:bodyPr>
          <a:lstStyle/>
          <a:p>
            <a:r>
              <a:rPr lang="en-US" b="1" dirty="0">
                <a:solidFill>
                  <a:srgbClr val="FF0000"/>
                </a:solidFill>
              </a:rPr>
              <a:t>Sample QP</a:t>
            </a:r>
            <a:endParaRPr lang="en-IN" b="1" dirty="0">
              <a:solidFill>
                <a:srgbClr val="FF0000"/>
              </a:solidFill>
            </a:endParaRPr>
          </a:p>
        </p:txBody>
      </p:sp>
      <p:sp>
        <p:nvSpPr>
          <p:cNvPr id="3" name="Content Placeholder 2">
            <a:extLst>
              <a:ext uri="{FF2B5EF4-FFF2-40B4-BE49-F238E27FC236}">
                <a16:creationId xmlns:a16="http://schemas.microsoft.com/office/drawing/2014/main" id="{6760A849-6AB7-A703-0F44-1657B5154B48}"/>
              </a:ext>
            </a:extLst>
          </p:cNvPr>
          <p:cNvSpPr>
            <a:spLocks noGrp="1"/>
          </p:cNvSpPr>
          <p:nvPr>
            <p:ph idx="1"/>
          </p:nvPr>
        </p:nvSpPr>
        <p:spPr>
          <a:xfrm>
            <a:off x="0" y="914399"/>
            <a:ext cx="12091386" cy="5791539"/>
          </a:xfrm>
        </p:spPr>
        <p:txBody>
          <a:bodyPr>
            <a:normAutofit fontScale="92500"/>
          </a:bodyPr>
          <a:lstStyle/>
          <a:p>
            <a:pPr marL="0" indent="0">
              <a:buNone/>
            </a:pPr>
            <a:r>
              <a:rPr lang="en-US" b="1" dirty="0"/>
              <a:t>Questions based on Remembering, Understanding, and Application</a:t>
            </a:r>
          </a:p>
          <a:p>
            <a:pPr marL="514350" indent="-514350">
              <a:buFont typeface="+mj-lt"/>
              <a:buAutoNum type="arabicPeriod"/>
            </a:pPr>
            <a:r>
              <a:rPr lang="en-US" dirty="0"/>
              <a:t>Define REST and its working?</a:t>
            </a:r>
          </a:p>
          <a:p>
            <a:pPr marL="514350" indent="-514350">
              <a:buFont typeface="+mj-lt"/>
              <a:buAutoNum type="arabicPeriod"/>
            </a:pPr>
            <a:r>
              <a:rPr lang="en-US" dirty="0"/>
              <a:t>Define the role of web services in cloud technologies?</a:t>
            </a:r>
          </a:p>
          <a:p>
            <a:pPr marL="514350" indent="-514350">
              <a:buFont typeface="+mj-lt"/>
              <a:buAutoNum type="arabicPeriod"/>
            </a:pPr>
            <a:r>
              <a:rPr lang="en-US" dirty="0"/>
              <a:t>Distinguish physical and virtual servers?</a:t>
            </a:r>
          </a:p>
          <a:p>
            <a:pPr marL="514350" indent="-514350">
              <a:buFont typeface="+mj-lt"/>
              <a:buAutoNum type="arabicPeriod"/>
            </a:pPr>
            <a:r>
              <a:rPr lang="en-US" dirty="0"/>
              <a:t>Demonstrate the need of virtualization in a multi-core processor with an example?</a:t>
            </a:r>
          </a:p>
          <a:p>
            <a:pPr marL="514350" indent="-514350">
              <a:buFont typeface="+mj-lt"/>
              <a:buAutoNum type="arabicPeriod"/>
            </a:pPr>
            <a:r>
              <a:rPr lang="en-IN" dirty="0"/>
              <a:t>Infer Virtual Machine Monitor (VMM)?</a:t>
            </a:r>
          </a:p>
          <a:p>
            <a:pPr marL="514350" indent="-514350">
              <a:buFont typeface="+mj-lt"/>
              <a:buAutoNum type="arabicPeriod"/>
            </a:pPr>
            <a:r>
              <a:rPr lang="en-IN" dirty="0"/>
              <a:t>Summarize the difference between hardware-level security and OS-level security?</a:t>
            </a:r>
          </a:p>
          <a:p>
            <a:pPr marL="514350" indent="-514350">
              <a:buFont typeface="+mj-lt"/>
              <a:buAutoNum type="arabicPeriod"/>
            </a:pPr>
            <a:r>
              <a:rPr lang="en-IN" dirty="0"/>
              <a:t>Differentiate multi-tasking, multi-threading, and virtualization?</a:t>
            </a:r>
          </a:p>
          <a:p>
            <a:pPr marL="514350" indent="-514350">
              <a:buFont typeface="+mj-lt"/>
              <a:buAutoNum type="arabicPeriod"/>
            </a:pPr>
            <a:r>
              <a:rPr lang="en-IN" dirty="0"/>
              <a:t>Compare and contrast </a:t>
            </a:r>
            <a:r>
              <a:rPr lang="en-IN"/>
              <a:t>on Grid </a:t>
            </a:r>
            <a:r>
              <a:rPr lang="en-IN" dirty="0"/>
              <a:t>and Cloud?</a:t>
            </a:r>
          </a:p>
          <a:p>
            <a:pPr marL="514350" indent="-514350">
              <a:buFont typeface="+mj-lt"/>
              <a:buAutoNum type="arabicPeriod"/>
            </a:pPr>
            <a:r>
              <a:rPr lang="en-IN" dirty="0"/>
              <a:t>What are Cyber-Physical systems?</a:t>
            </a:r>
          </a:p>
          <a:p>
            <a:pPr marL="514350" indent="-514350">
              <a:buFont typeface="+mj-lt"/>
              <a:buAutoNum type="arabicPeriod"/>
            </a:pPr>
            <a:r>
              <a:rPr lang="en-IN" dirty="0"/>
              <a:t>Enhance cloud services as cluster-as-a-service?</a:t>
            </a:r>
          </a:p>
        </p:txBody>
      </p:sp>
    </p:spTree>
    <p:extLst>
      <p:ext uri="{BB962C8B-B14F-4D97-AF65-F5344CB8AC3E}">
        <p14:creationId xmlns:p14="http://schemas.microsoft.com/office/powerpoint/2010/main" val="17492641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7E20D-63F3-CF2E-EADB-96B494C2B064}"/>
              </a:ext>
            </a:extLst>
          </p:cNvPr>
          <p:cNvSpPr>
            <a:spLocks noGrp="1"/>
          </p:cNvSpPr>
          <p:nvPr>
            <p:ph type="title"/>
          </p:nvPr>
        </p:nvSpPr>
        <p:spPr>
          <a:xfrm>
            <a:off x="909221" y="0"/>
            <a:ext cx="10515600" cy="788972"/>
          </a:xfrm>
        </p:spPr>
        <p:txBody>
          <a:bodyPr/>
          <a:lstStyle/>
          <a:p>
            <a:r>
              <a:rPr lang="en-US" b="1" dirty="0"/>
              <a:t>Questions based on Creation</a:t>
            </a:r>
            <a:endParaRPr lang="en-IN" b="1" dirty="0"/>
          </a:p>
        </p:txBody>
      </p:sp>
      <p:sp>
        <p:nvSpPr>
          <p:cNvPr id="3" name="Content Placeholder 2">
            <a:extLst>
              <a:ext uri="{FF2B5EF4-FFF2-40B4-BE49-F238E27FC236}">
                <a16:creationId xmlns:a16="http://schemas.microsoft.com/office/drawing/2014/main" id="{84F955D4-7E1F-FA8F-3381-E1D4AAE7658E}"/>
              </a:ext>
            </a:extLst>
          </p:cNvPr>
          <p:cNvSpPr>
            <a:spLocks noGrp="1"/>
          </p:cNvSpPr>
          <p:nvPr>
            <p:ph idx="1"/>
          </p:nvPr>
        </p:nvSpPr>
        <p:spPr>
          <a:xfrm>
            <a:off x="106531" y="788972"/>
            <a:ext cx="11913833" cy="5958057"/>
          </a:xfrm>
        </p:spPr>
        <p:txBody>
          <a:bodyPr/>
          <a:lstStyle/>
          <a:p>
            <a:r>
              <a:rPr lang="en-US" dirty="0"/>
              <a:t>Explain how virtualized cloud will serve the service requests from the below shown networks?</a:t>
            </a:r>
            <a:endParaRPr lang="en-IN" dirty="0"/>
          </a:p>
        </p:txBody>
      </p:sp>
      <p:pic>
        <p:nvPicPr>
          <p:cNvPr id="8" name="Picture 7">
            <a:extLst>
              <a:ext uri="{FF2B5EF4-FFF2-40B4-BE49-F238E27FC236}">
                <a16:creationId xmlns:a16="http://schemas.microsoft.com/office/drawing/2014/main" id="{B3393934-12AC-9240-7208-68E5119AE0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7084" y="1313896"/>
            <a:ext cx="6968971" cy="5655075"/>
          </a:xfrm>
          <a:prstGeom prst="rect">
            <a:avLst/>
          </a:prstGeom>
        </p:spPr>
      </p:pic>
    </p:spTree>
    <p:extLst>
      <p:ext uri="{BB962C8B-B14F-4D97-AF65-F5344CB8AC3E}">
        <p14:creationId xmlns:p14="http://schemas.microsoft.com/office/powerpoint/2010/main" val="32318369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DEE6D7-5919-7170-34E8-1E497E6CD637}"/>
              </a:ext>
            </a:extLst>
          </p:cNvPr>
          <p:cNvSpPr>
            <a:spLocks noGrp="1"/>
          </p:cNvSpPr>
          <p:nvPr>
            <p:ph idx="1"/>
          </p:nvPr>
        </p:nvSpPr>
        <p:spPr>
          <a:xfrm>
            <a:off x="292963" y="213865"/>
            <a:ext cx="11603115" cy="6382244"/>
          </a:xfrm>
        </p:spPr>
        <p:txBody>
          <a:bodyPr/>
          <a:lstStyle/>
          <a:p>
            <a:r>
              <a:rPr lang="en-US" dirty="0"/>
              <a:t>In the network given below, how different cloud technologies are applied, explain in details?</a:t>
            </a:r>
            <a:endParaRPr lang="en-IN" dirty="0"/>
          </a:p>
        </p:txBody>
      </p:sp>
      <p:pic>
        <p:nvPicPr>
          <p:cNvPr id="9" name="Picture 8">
            <a:extLst>
              <a:ext uri="{FF2B5EF4-FFF2-40B4-BE49-F238E27FC236}">
                <a16:creationId xmlns:a16="http://schemas.microsoft.com/office/drawing/2014/main" id="{8E13C204-189C-ECC1-0DB5-B4BAFFE661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2770" y="1118586"/>
            <a:ext cx="5143500" cy="6858000"/>
          </a:xfrm>
          <a:prstGeom prst="rect">
            <a:avLst/>
          </a:prstGeom>
        </p:spPr>
      </p:pic>
    </p:spTree>
    <p:extLst>
      <p:ext uri="{BB962C8B-B14F-4D97-AF65-F5344CB8AC3E}">
        <p14:creationId xmlns:p14="http://schemas.microsoft.com/office/powerpoint/2010/main" val="431705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B2100-51C3-1FD6-5738-421C7E4906DE}"/>
              </a:ext>
            </a:extLst>
          </p:cNvPr>
          <p:cNvSpPr>
            <a:spLocks noGrp="1"/>
          </p:cNvSpPr>
          <p:nvPr>
            <p:ph type="title"/>
          </p:nvPr>
        </p:nvSpPr>
        <p:spPr/>
        <p:txBody>
          <a:bodyPr/>
          <a:lstStyle/>
          <a:p>
            <a:r>
              <a:rPr lang="en-US" b="1" dirty="0"/>
              <a:t>Questions based on Design</a:t>
            </a:r>
            <a:endParaRPr lang="en-IN" dirty="0"/>
          </a:p>
        </p:txBody>
      </p:sp>
      <p:sp>
        <p:nvSpPr>
          <p:cNvPr id="3" name="Content Placeholder 2">
            <a:extLst>
              <a:ext uri="{FF2B5EF4-FFF2-40B4-BE49-F238E27FC236}">
                <a16:creationId xmlns:a16="http://schemas.microsoft.com/office/drawing/2014/main" id="{689A56B9-0967-E666-A4F1-AB1F03C5E0D4}"/>
              </a:ext>
            </a:extLst>
          </p:cNvPr>
          <p:cNvSpPr>
            <a:spLocks noGrp="1"/>
          </p:cNvSpPr>
          <p:nvPr>
            <p:ph idx="1"/>
          </p:nvPr>
        </p:nvSpPr>
        <p:spPr/>
        <p:txBody>
          <a:bodyPr/>
          <a:lstStyle/>
          <a:p>
            <a:r>
              <a:rPr lang="en-US" dirty="0"/>
              <a:t>Suppose you are designing Virtual Data Centre. What key elements you need? Draw the Block Diagram for it. </a:t>
            </a:r>
          </a:p>
          <a:p>
            <a:pPr marL="0" indent="0">
              <a:buNone/>
            </a:pPr>
            <a:endParaRPr lang="en-IN" dirty="0"/>
          </a:p>
        </p:txBody>
      </p:sp>
    </p:spTree>
    <p:extLst>
      <p:ext uri="{BB962C8B-B14F-4D97-AF65-F5344CB8AC3E}">
        <p14:creationId xmlns:p14="http://schemas.microsoft.com/office/powerpoint/2010/main" val="1249282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E640A-6BC2-6AFE-A838-E0D48F75F570}"/>
              </a:ext>
            </a:extLst>
          </p:cNvPr>
          <p:cNvSpPr>
            <a:spLocks noGrp="1"/>
          </p:cNvSpPr>
          <p:nvPr>
            <p:ph type="title"/>
          </p:nvPr>
        </p:nvSpPr>
        <p:spPr>
          <a:xfrm>
            <a:off x="465338" y="125429"/>
            <a:ext cx="10515600" cy="555608"/>
          </a:xfrm>
        </p:spPr>
        <p:txBody>
          <a:bodyPr>
            <a:normAutofit fontScale="90000"/>
          </a:bodyPr>
          <a:lstStyle/>
          <a:p>
            <a:r>
              <a:rPr lang="en-US" dirty="0"/>
              <a:t>Multi-tier Topology of Internetworking</a:t>
            </a:r>
            <a:endParaRPr lang="en-IN" dirty="0"/>
          </a:p>
        </p:txBody>
      </p:sp>
      <p:sp>
        <p:nvSpPr>
          <p:cNvPr id="3" name="Content Placeholder 2">
            <a:extLst>
              <a:ext uri="{FF2B5EF4-FFF2-40B4-BE49-F238E27FC236}">
                <a16:creationId xmlns:a16="http://schemas.microsoft.com/office/drawing/2014/main" id="{8CFF5216-A6F0-AFC6-6334-8B850C7BFB7A}"/>
              </a:ext>
            </a:extLst>
          </p:cNvPr>
          <p:cNvSpPr>
            <a:spLocks noGrp="1"/>
          </p:cNvSpPr>
          <p:nvPr>
            <p:ph idx="1"/>
          </p:nvPr>
        </p:nvSpPr>
        <p:spPr>
          <a:xfrm>
            <a:off x="133165" y="816746"/>
            <a:ext cx="11931587" cy="6041253"/>
          </a:xfrm>
        </p:spPr>
        <p:txBody>
          <a:bodyPr>
            <a:normAutofit fontScale="92500" lnSpcReduction="20000"/>
          </a:bodyPr>
          <a:lstStyle/>
          <a:p>
            <a:endParaRPr lang="en-US" dirty="0"/>
          </a:p>
          <a:p>
            <a:endParaRPr lang="en-IN" dirty="0"/>
          </a:p>
          <a:p>
            <a:pPr marL="0" indent="0">
              <a:buNone/>
            </a:pPr>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pPr marL="0" indent="0">
              <a:buNone/>
            </a:pPr>
            <a:endParaRPr lang="en-IN" dirty="0"/>
          </a:p>
          <a:p>
            <a:pPr marL="0" indent="0">
              <a:buNone/>
            </a:pPr>
            <a:endParaRPr lang="en-IN" dirty="0"/>
          </a:p>
          <a:p>
            <a:pPr marL="0" indent="0">
              <a:buNone/>
            </a:pPr>
            <a:r>
              <a:rPr lang="en-IN" sz="2200" b="0" i="0" dirty="0">
                <a:solidFill>
                  <a:srgbClr val="004F8A"/>
                </a:solidFill>
                <a:effectLst/>
                <a:latin typeface="Calibri_5_10"/>
              </a:rPr>
              <a:t>			</a:t>
            </a:r>
          </a:p>
          <a:p>
            <a:pPr marL="0" indent="0">
              <a:buNone/>
            </a:pPr>
            <a:r>
              <a:rPr lang="en-IN" sz="2200" dirty="0">
                <a:solidFill>
                  <a:srgbClr val="004F8A"/>
                </a:solidFill>
                <a:latin typeface="Calibri_5_10"/>
              </a:rPr>
              <a:t>				</a:t>
            </a:r>
            <a:r>
              <a:rPr lang="en-IN" sz="2200" b="0" i="0" dirty="0">
                <a:solidFill>
                  <a:srgbClr val="004F8A"/>
                </a:solidFill>
                <a:effectLst/>
                <a:latin typeface="Calibri_5_10"/>
              </a:rPr>
              <a:t>(</a:t>
            </a:r>
            <a:r>
              <a:rPr lang="en-US" sz="2200" b="0" i="0" dirty="0">
                <a:solidFill>
                  <a:srgbClr val="004F8A"/>
                </a:solidFill>
                <a:effectLst/>
                <a:latin typeface="Calibri_5_10"/>
              </a:rPr>
              <a:t>An abstraction of the internetworking structure of the Internet)</a:t>
            </a:r>
            <a:endParaRPr lang="en-IN" sz="2200" dirty="0"/>
          </a:p>
        </p:txBody>
      </p:sp>
      <p:pic>
        <p:nvPicPr>
          <p:cNvPr id="5" name="Picture 4">
            <a:extLst>
              <a:ext uri="{FF2B5EF4-FFF2-40B4-BE49-F238E27FC236}">
                <a16:creationId xmlns:a16="http://schemas.microsoft.com/office/drawing/2014/main" id="{72F00DA4-5AB0-968D-20A3-370C52CEB6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0149" y="830354"/>
            <a:ext cx="5406500" cy="5579323"/>
          </a:xfrm>
          <a:prstGeom prst="rect">
            <a:avLst/>
          </a:prstGeom>
        </p:spPr>
      </p:pic>
    </p:spTree>
    <p:extLst>
      <p:ext uri="{BB962C8B-B14F-4D97-AF65-F5344CB8AC3E}">
        <p14:creationId xmlns:p14="http://schemas.microsoft.com/office/powerpoint/2010/main" val="2413213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3725</TotalTime>
  <Words>5773</Words>
  <Application>Microsoft Office PowerPoint</Application>
  <PresentationFormat>Widescreen</PresentationFormat>
  <Paragraphs>596</Paragraphs>
  <Slides>88</Slides>
  <Notes>0</Notes>
  <HiddenSlides>0</HiddenSlides>
  <MMClips>0</MMClips>
  <ScaleCrop>false</ScaleCrop>
  <HeadingPairs>
    <vt:vector size="6" baseType="variant">
      <vt:variant>
        <vt:lpstr>Fonts Used</vt:lpstr>
      </vt:variant>
      <vt:variant>
        <vt:i4>27</vt:i4>
      </vt:variant>
      <vt:variant>
        <vt:lpstr>Theme</vt:lpstr>
      </vt:variant>
      <vt:variant>
        <vt:i4>1</vt:i4>
      </vt:variant>
      <vt:variant>
        <vt:lpstr>Slide Titles</vt:lpstr>
      </vt:variant>
      <vt:variant>
        <vt:i4>88</vt:i4>
      </vt:variant>
    </vt:vector>
  </HeadingPairs>
  <TitlesOfParts>
    <vt:vector size="116" baseType="lpstr">
      <vt:lpstr>Arial</vt:lpstr>
      <vt:lpstr>ArialMT_2b_6</vt:lpstr>
      <vt:lpstr>Calibri</vt:lpstr>
      <vt:lpstr>Calibri Light</vt:lpstr>
      <vt:lpstr>Calibri_5_10</vt:lpstr>
      <vt:lpstr>Calibri_5_4</vt:lpstr>
      <vt:lpstr>Calibri_5_6</vt:lpstr>
      <vt:lpstr>Calibri_5_7</vt:lpstr>
      <vt:lpstr>Calibri_5_8</vt:lpstr>
      <vt:lpstr>Calibri_5_9</vt:lpstr>
      <vt:lpstr>Calibri_g_4</vt:lpstr>
      <vt:lpstr>Calibri_g_8</vt:lpstr>
      <vt:lpstr>Calibri-Bold_8_5</vt:lpstr>
      <vt:lpstr>Calibri-Bold_8_6</vt:lpstr>
      <vt:lpstr>Calibri-Bold_8_8</vt:lpstr>
      <vt:lpstr>Carlito_4z_10</vt:lpstr>
      <vt:lpstr>DejaVuSans-Oblique_5m_11</vt:lpstr>
      <vt:lpstr>DejaVuSerif-Italic_52_12</vt:lpstr>
      <vt:lpstr>ff0</vt:lpstr>
      <vt:lpstr>ff1</vt:lpstr>
      <vt:lpstr>ff3</vt:lpstr>
      <vt:lpstr>ff5</vt:lpstr>
      <vt:lpstr>ff6</vt:lpstr>
      <vt:lpstr>ff7</vt:lpstr>
      <vt:lpstr>Google Sans</vt:lpstr>
      <vt:lpstr>Source Sans Pro</vt:lpstr>
      <vt:lpstr>Wingdings</vt:lpstr>
      <vt:lpstr>Office Theme</vt:lpstr>
      <vt:lpstr>Module II- Cloud Enabling Technologies</vt:lpstr>
      <vt:lpstr>Outline:</vt:lpstr>
      <vt:lpstr>1- Broadband Networks and Internet Architecture</vt:lpstr>
      <vt:lpstr>Broadband Networks</vt:lpstr>
      <vt:lpstr>Internet Architecture</vt:lpstr>
      <vt:lpstr>Internet Service Provider (ISP)</vt:lpstr>
      <vt:lpstr>Internet Service Provider (ISP)</vt:lpstr>
      <vt:lpstr>ISP Contd….</vt:lpstr>
      <vt:lpstr>Multi-tier Topology of Internetworking</vt:lpstr>
      <vt:lpstr>Tiers of ISP</vt:lpstr>
      <vt:lpstr>Connectionless Packet Switching</vt:lpstr>
      <vt:lpstr>Router-based Interconnectivity</vt:lpstr>
      <vt:lpstr>Router-based Interconnectivity Contd….</vt:lpstr>
      <vt:lpstr>Router-based Interconnectivity Contd….</vt:lpstr>
      <vt:lpstr>Physical Networks</vt:lpstr>
      <vt:lpstr>Transport Layer Protocol</vt:lpstr>
      <vt:lpstr>Application Layer Protocol</vt:lpstr>
      <vt:lpstr>Technical and Business Considerations</vt:lpstr>
      <vt:lpstr>Connectivity Issues Contd…</vt:lpstr>
      <vt:lpstr>Connectivity Issues Contd…</vt:lpstr>
      <vt:lpstr>A Comparison of on-premise and Cloud-based Internetworking</vt:lpstr>
      <vt:lpstr>PowerPoint Presentation</vt:lpstr>
      <vt:lpstr>Cloud Carrier and Cloud Provider Selection</vt:lpstr>
      <vt:lpstr>2- Data center Technology</vt:lpstr>
      <vt:lpstr>Virtualization</vt:lpstr>
      <vt:lpstr>Standardization and Modularity</vt:lpstr>
      <vt:lpstr>Automation</vt:lpstr>
      <vt:lpstr>Remote Operation and management</vt:lpstr>
      <vt:lpstr>High Availability</vt:lpstr>
      <vt:lpstr>Security-Aware Design, Operation, and Management</vt:lpstr>
      <vt:lpstr>Facilities</vt:lpstr>
      <vt:lpstr>PowerPoint Presentation</vt:lpstr>
      <vt:lpstr>Computing Hardware</vt:lpstr>
      <vt:lpstr>Storage Hardware</vt:lpstr>
      <vt:lpstr>Storage Hardware Contd….</vt:lpstr>
      <vt:lpstr>Network Hardware</vt:lpstr>
      <vt:lpstr>Other Considerations</vt:lpstr>
      <vt:lpstr>3- Virtualization Technology</vt:lpstr>
      <vt:lpstr>Virtualization Technology Contd…</vt:lpstr>
      <vt:lpstr>PowerPoint Presentation</vt:lpstr>
      <vt:lpstr>Hardware Independence</vt:lpstr>
      <vt:lpstr>Server Consolidation</vt:lpstr>
      <vt:lpstr>Resource Replication</vt:lpstr>
      <vt:lpstr>PowerPoint Presentation</vt:lpstr>
      <vt:lpstr>Operating System-based Virtualization</vt:lpstr>
      <vt:lpstr>OS-based Virtualization Contd…</vt:lpstr>
      <vt:lpstr>OS-based Virtualization Contd…</vt:lpstr>
      <vt:lpstr>Hardware-based Virtualization</vt:lpstr>
      <vt:lpstr>Hardware-based Virtualization Contd…</vt:lpstr>
      <vt:lpstr>Virtualization Management</vt:lpstr>
      <vt:lpstr>Technical and Business Considerations</vt:lpstr>
      <vt:lpstr>4- Web Technology</vt:lpstr>
      <vt:lpstr>Basic Web technology</vt:lpstr>
      <vt:lpstr>Uniform Resource Locator (URL)</vt:lpstr>
      <vt:lpstr>Hypertext Transfer Protocol (HTTP)</vt:lpstr>
      <vt:lpstr>Markup Languages</vt:lpstr>
      <vt:lpstr>Markup Languages Contd…</vt:lpstr>
      <vt:lpstr>Web Applications</vt:lpstr>
      <vt:lpstr>Web Applications Contd….</vt:lpstr>
      <vt:lpstr>5- Multitenant Technology</vt:lpstr>
      <vt:lpstr>PowerPoint Presentation</vt:lpstr>
      <vt:lpstr>PowerPoint Presentation</vt:lpstr>
      <vt:lpstr>PowerPoint Presentation</vt:lpstr>
      <vt:lpstr>Multitenancy Vs. Virtualization</vt:lpstr>
      <vt:lpstr>6- Service Technology</vt:lpstr>
      <vt:lpstr>Web Services</vt:lpstr>
      <vt:lpstr>PowerPoint Presentation</vt:lpstr>
      <vt:lpstr>PowerPoint Presentation</vt:lpstr>
      <vt:lpstr>PowerPoint Presentation</vt:lpstr>
      <vt:lpstr>REST (Representational State Transfer) 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Service Agents</vt:lpstr>
      <vt:lpstr>Middleware services</vt:lpstr>
      <vt:lpstr>Summary</vt:lpstr>
      <vt:lpstr>Summary Contd….</vt:lpstr>
      <vt:lpstr>Summary Contd….</vt:lpstr>
      <vt:lpstr>Sample QP</vt:lpstr>
      <vt:lpstr>Questions based on Creation</vt:lpstr>
      <vt:lpstr>PowerPoint Presentation</vt:lpstr>
      <vt:lpstr>Questions based on Design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II- Enabling Technologies</dc:title>
  <dc:creator>SATYANANDA TRIPATHY</dc:creator>
  <cp:lastModifiedBy>Prajwal Sundar</cp:lastModifiedBy>
  <cp:revision>123</cp:revision>
  <dcterms:created xsi:type="dcterms:W3CDTF">2023-08-06T05:21:23Z</dcterms:created>
  <dcterms:modified xsi:type="dcterms:W3CDTF">2023-09-06T14:54:40Z</dcterms:modified>
</cp:coreProperties>
</file>